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6" r:id="rId1"/>
    <p:sldMasterId id="2147483668" r:id="rId2"/>
  </p:sldMasterIdLst>
  <p:notesMasterIdLst>
    <p:notesMasterId r:id="rId12"/>
  </p:notesMasterIdLst>
  <p:handoutMasterIdLst>
    <p:handoutMasterId r:id="rId13"/>
  </p:handoutMasterIdLst>
  <p:sldIdLst>
    <p:sldId id="258" r:id="rId3"/>
    <p:sldId id="358" r:id="rId4"/>
    <p:sldId id="355" r:id="rId5"/>
    <p:sldId id="312" r:id="rId6"/>
    <p:sldId id="308" r:id="rId7"/>
    <p:sldId id="352" r:id="rId8"/>
    <p:sldId id="351" r:id="rId9"/>
    <p:sldId id="313" r:id="rId10"/>
    <p:sldId id="354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84B7"/>
    <a:srgbClr val="6DB7E3"/>
    <a:srgbClr val="3A3768"/>
    <a:srgbClr val="406B8C"/>
    <a:srgbClr val="CD7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3596" autoAdjust="0"/>
  </p:normalViewPr>
  <p:slideViewPr>
    <p:cSldViewPr snapToGrid="0">
      <p:cViewPr varScale="1">
        <p:scale>
          <a:sx n="64" d="100"/>
          <a:sy n="64" d="100"/>
        </p:scale>
        <p:origin x="696" y="-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E64CE2E6-B955-4A7D-9C8F-FB864B8E6D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B18AE12-5E43-42BD-9179-5E6BC965888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1308D-8757-42FF-94AC-7A9F2516B081}" type="datetimeFigureOut">
              <a:rPr lang="zh-TW" altLang="en-US" smtClean="0"/>
              <a:t>2024/7/15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42C7C2A-2A9E-4B68-8E53-C4EAC4CD5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E08ECC5-AFC7-4F5D-9E3C-DC2CF6C6A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451D1-FF1E-44E9-A978-044EAD24C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255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5E78B-FE7C-474B-AC91-ABC1B62969E2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B4EB-D9F6-4F2F-973A-15D71B3F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">
            <a:extLst>
              <a:ext uri="{FF2B5EF4-FFF2-40B4-BE49-F238E27FC236}">
                <a16:creationId xmlns:a16="http://schemas.microsoft.com/office/drawing/2014/main" id="{7FEEE178-1164-45E7-9F80-374BD729A5D8}"/>
              </a:ext>
            </a:extLst>
          </p:cNvPr>
          <p:cNvSpPr/>
          <p:nvPr userDrawn="1"/>
        </p:nvSpPr>
        <p:spPr>
          <a:xfrm>
            <a:off x="7607582" y="1426042"/>
            <a:ext cx="4394277" cy="29344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2A6FDFB-46FD-4D32-A054-BC9C55F6A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4835487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1F0D0AA-12EA-49AC-BF55-4B2556467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83548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D611355A-2485-4AA5-91FA-EA5F3157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64A10338-DE30-4CA9-A21B-D50D6579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9D5EB62-2B81-475B-92EC-DEB93DC3B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BF4E2AA-7E2B-4954-BF0E-6DA8905BF2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" y="44068"/>
            <a:ext cx="1058040" cy="1058040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9320E649-D8A7-4E2A-A76B-445B8FC724CC}"/>
              </a:ext>
            </a:extLst>
          </p:cNvPr>
          <p:cNvSpPr/>
          <p:nvPr userDrawn="1"/>
        </p:nvSpPr>
        <p:spPr>
          <a:xfrm>
            <a:off x="838200" y="5844593"/>
            <a:ext cx="6127751" cy="95251"/>
          </a:xfrm>
          <a:prstGeom prst="rect">
            <a:avLst/>
          </a:prstGeom>
          <a:solidFill>
            <a:srgbClr val="BD8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id="{1DCDA87F-BAE2-4B66-8771-146FB739F326}"/>
              </a:ext>
            </a:extLst>
          </p:cNvPr>
          <p:cNvSpPr txBox="1"/>
          <p:nvPr userDrawn="1"/>
        </p:nvSpPr>
        <p:spPr>
          <a:xfrm>
            <a:off x="762821" y="5989802"/>
            <a:ext cx="3941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 sz="1400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sz="1400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7" name="Shape">
            <a:extLst>
              <a:ext uri="{FF2B5EF4-FFF2-40B4-BE49-F238E27FC236}">
                <a16:creationId xmlns:a16="http://schemas.microsoft.com/office/drawing/2014/main" id="{933D0F0C-6CC5-4C5C-9665-DEF2DA94F96C}"/>
              </a:ext>
            </a:extLst>
          </p:cNvPr>
          <p:cNvSpPr/>
          <p:nvPr userDrawn="1"/>
        </p:nvSpPr>
        <p:spPr>
          <a:xfrm rot="20476900">
            <a:off x="10780285" y="3410338"/>
            <a:ext cx="1255563" cy="1180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6" extrusionOk="0">
                <a:moveTo>
                  <a:pt x="4676" y="1324"/>
                </a:moveTo>
                <a:cubicBezTo>
                  <a:pt x="4676" y="1324"/>
                  <a:pt x="682" y="4463"/>
                  <a:pt x="26" y="10820"/>
                </a:cubicBezTo>
                <a:cubicBezTo>
                  <a:pt x="-631" y="17162"/>
                  <a:pt x="11403" y="14732"/>
                  <a:pt x="16195" y="12543"/>
                </a:cubicBezTo>
                <a:cubicBezTo>
                  <a:pt x="20969" y="10338"/>
                  <a:pt x="11207" y="-4438"/>
                  <a:pt x="4676" y="1324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FD48F1F1-B366-40E6-8006-00F757E068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459" y1="32608" x2="48459" y2="32608"/>
                        <a14:foregroundMark x1="23027" y1="21964" x2="24145" y2="26415"/>
                        <a14:foregroundMark x1="29191" y1="24915" x2="29191" y2="30140"/>
                        <a14:foregroundMark x1="33153" y1="23706" x2="33153" y2="27528"/>
                        <a14:foregroundMark x1="39113" y1="20610" x2="40501" y2="20610"/>
                        <a14:foregroundMark x1="63732" y1="19158" x2="64172" y2="21480"/>
                        <a14:foregroundMark x1="69353" y1="18045" x2="69455" y2="20513"/>
                        <a14:foregroundMark x1="74467" y1="15288" x2="74704" y2="17175"/>
                        <a14:foregroundMark x1="71791" y1="18626" x2="72740" y2="18287"/>
                        <a14:foregroundMark x1="52692" y1="16933" x2="52929" y2="19981"/>
                        <a14:foregroundMark x1="59939" y1="16159" x2="59668" y2="18384"/>
                        <a14:foregroundMark x1="54758" y1="16401" x2="54758" y2="17030"/>
                        <a14:foregroundMark x1="35726" y1="29995" x2="36167" y2="31011"/>
                        <a14:foregroundMark x1="66949" y1="50363" x2="67355" y2="53604"/>
                        <a14:foregroundMark x1="71080" y1="64586" x2="71080" y2="67296"/>
                        <a14:foregroundMark x1="72299" y1="68263" x2="72028" y2="72230"/>
                        <a14:foregroundMark x1="73349" y1="66667" x2="73146" y2="72859"/>
                        <a14:foregroundMark x1="66407" y1="72085" x2="67017" y2="72569"/>
                        <a14:foregroundMark x1="68795" y1="24775" x2="68975" y2="27214"/>
                        <a14:foregroundMark x1="65288" y1="24775" x2="67716" y2="24519"/>
                        <a14:foregroundMark x1="33813" y1="30552" x2="34532" y2="31065"/>
                        <a14:backgroundMark x1="46190" y1="36430" x2="46732" y2="37542"/>
                        <a14:backgroundMark x1="48358" y1="29511" x2="48256" y2="29995"/>
                        <a14:backgroundMark x1="55706" y1="23222" x2="55435" y2="25060"/>
                        <a14:backgroundMark x1="44802" y1="22980" x2="44903" y2="23948"/>
                        <a14:backgroundMark x1="47579" y1="22738" x2="47748" y2="23851"/>
                        <a14:backgroundMark x1="48256" y1="25786" x2="48256" y2="26899"/>
                        <a14:backgroundMark x1="44802" y1="26657" x2="44802" y2="27528"/>
                        <a14:backgroundMark x1="65730" y1="27286" x2="65899" y2="27286"/>
                        <a14:backgroundMark x1="14561" y1="37881" x2="14900" y2="38171"/>
                        <a14:backgroundMark x1="24416" y1="16546" x2="24856" y2="17271"/>
                        <a14:backgroundMark x1="34710" y1="14465" x2="34440" y2="15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5961" y="1426042"/>
            <a:ext cx="4625898" cy="323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7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E7F42FA9-23C1-4734-9BDF-D9EA657DD8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4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FECC0FB-BE91-46EA-BE1E-E3547A38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496-38C7-446B-ABB5-86D48A34394A}" type="datetime1">
              <a:rPr lang="zh-TW" altLang="en-US" smtClean="0"/>
              <a:t>2024/7/15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FFA1244-816A-454A-8727-418277D9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740BEA5-48F6-4E1A-911E-7D214CBEC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668D9BF-5D31-4659-AE1C-18DDBCF875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502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and Typ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">
            <a:extLst>
              <a:ext uri="{FF2B5EF4-FFF2-40B4-BE49-F238E27FC236}">
                <a16:creationId xmlns:a16="http://schemas.microsoft.com/office/drawing/2014/main" id="{18031D06-6EC6-1A4A-932D-21EC2EC99AC1}"/>
              </a:ext>
            </a:extLst>
          </p:cNvPr>
          <p:cNvSpPr/>
          <p:nvPr userDrawn="1"/>
        </p:nvSpPr>
        <p:spPr>
          <a:xfrm>
            <a:off x="-1" y="179347"/>
            <a:ext cx="4024843" cy="65421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0" y="13914"/>
                </a:moveTo>
                <a:cubicBezTo>
                  <a:pt x="20937" y="14019"/>
                  <a:pt x="20957" y="14125"/>
                  <a:pt x="20973" y="14230"/>
                </a:cubicBezTo>
                <a:lnTo>
                  <a:pt x="0" y="14230"/>
                </a:lnTo>
                <a:lnTo>
                  <a:pt x="0" y="13914"/>
                </a:lnTo>
                <a:lnTo>
                  <a:pt x="20920" y="13914"/>
                </a:lnTo>
                <a:close/>
                <a:moveTo>
                  <a:pt x="0" y="15554"/>
                </a:moveTo>
                <a:lnTo>
                  <a:pt x="0" y="15870"/>
                </a:lnTo>
                <a:lnTo>
                  <a:pt x="21211" y="15870"/>
                </a:lnTo>
                <a:cubicBezTo>
                  <a:pt x="21199" y="15765"/>
                  <a:pt x="21182" y="15659"/>
                  <a:pt x="21170" y="15554"/>
                </a:cubicBezTo>
                <a:lnTo>
                  <a:pt x="0" y="15554"/>
                </a:lnTo>
                <a:close/>
                <a:moveTo>
                  <a:pt x="0" y="14732"/>
                </a:moveTo>
                <a:lnTo>
                  <a:pt x="0" y="15048"/>
                </a:lnTo>
                <a:lnTo>
                  <a:pt x="21100" y="15048"/>
                </a:lnTo>
                <a:cubicBezTo>
                  <a:pt x="21084" y="14942"/>
                  <a:pt x="21068" y="14837"/>
                  <a:pt x="21055" y="14732"/>
                </a:cubicBezTo>
                <a:lnTo>
                  <a:pt x="0" y="14732"/>
                </a:lnTo>
                <a:close/>
                <a:moveTo>
                  <a:pt x="0" y="13096"/>
                </a:moveTo>
                <a:lnTo>
                  <a:pt x="0" y="13412"/>
                </a:lnTo>
                <a:lnTo>
                  <a:pt x="20838" y="13412"/>
                </a:lnTo>
                <a:cubicBezTo>
                  <a:pt x="20818" y="13307"/>
                  <a:pt x="20802" y="13201"/>
                  <a:pt x="20781" y="13096"/>
                </a:cubicBezTo>
                <a:lnTo>
                  <a:pt x="0" y="13096"/>
                </a:lnTo>
                <a:close/>
                <a:moveTo>
                  <a:pt x="0" y="12278"/>
                </a:moveTo>
                <a:lnTo>
                  <a:pt x="0" y="12594"/>
                </a:lnTo>
                <a:lnTo>
                  <a:pt x="20683" y="12594"/>
                </a:lnTo>
                <a:cubicBezTo>
                  <a:pt x="20662" y="12489"/>
                  <a:pt x="20642" y="12383"/>
                  <a:pt x="20621" y="12278"/>
                </a:cubicBezTo>
                <a:lnTo>
                  <a:pt x="0" y="12278"/>
                </a:lnTo>
                <a:close/>
                <a:moveTo>
                  <a:pt x="0" y="19644"/>
                </a:moveTo>
                <a:lnTo>
                  <a:pt x="0" y="19960"/>
                </a:lnTo>
                <a:lnTo>
                  <a:pt x="21555" y="19960"/>
                </a:lnTo>
                <a:cubicBezTo>
                  <a:pt x="21551" y="19854"/>
                  <a:pt x="21547" y="19749"/>
                  <a:pt x="21539" y="19644"/>
                </a:cubicBezTo>
                <a:lnTo>
                  <a:pt x="0" y="19644"/>
                </a:lnTo>
                <a:close/>
                <a:moveTo>
                  <a:pt x="0" y="11460"/>
                </a:moveTo>
                <a:lnTo>
                  <a:pt x="0" y="11776"/>
                </a:lnTo>
                <a:lnTo>
                  <a:pt x="20515" y="11776"/>
                </a:lnTo>
                <a:cubicBezTo>
                  <a:pt x="20490" y="11671"/>
                  <a:pt x="20470" y="11565"/>
                  <a:pt x="20445" y="11460"/>
                </a:cubicBezTo>
                <a:lnTo>
                  <a:pt x="0" y="11460"/>
                </a:lnTo>
                <a:close/>
                <a:moveTo>
                  <a:pt x="0" y="10642"/>
                </a:moveTo>
                <a:lnTo>
                  <a:pt x="0" y="10958"/>
                </a:lnTo>
                <a:lnTo>
                  <a:pt x="20331" y="10958"/>
                </a:lnTo>
                <a:cubicBezTo>
                  <a:pt x="20306" y="10853"/>
                  <a:pt x="20281" y="10747"/>
                  <a:pt x="20257" y="10642"/>
                </a:cubicBezTo>
                <a:lnTo>
                  <a:pt x="0" y="10642"/>
                </a:lnTo>
                <a:close/>
                <a:moveTo>
                  <a:pt x="0" y="20778"/>
                </a:moveTo>
                <a:lnTo>
                  <a:pt x="21584" y="20778"/>
                </a:lnTo>
                <a:cubicBezTo>
                  <a:pt x="21580" y="20672"/>
                  <a:pt x="21580" y="20567"/>
                  <a:pt x="21575" y="20462"/>
                </a:cubicBezTo>
                <a:lnTo>
                  <a:pt x="0" y="20462"/>
                </a:lnTo>
                <a:lnTo>
                  <a:pt x="0" y="20778"/>
                </a:lnTo>
                <a:close/>
                <a:moveTo>
                  <a:pt x="0" y="16372"/>
                </a:moveTo>
                <a:lnTo>
                  <a:pt x="0" y="16688"/>
                </a:lnTo>
                <a:lnTo>
                  <a:pt x="21309" y="16688"/>
                </a:lnTo>
                <a:cubicBezTo>
                  <a:pt x="21297" y="16583"/>
                  <a:pt x="21285" y="16477"/>
                  <a:pt x="21272" y="16372"/>
                </a:cubicBezTo>
                <a:lnTo>
                  <a:pt x="0" y="16372"/>
                </a:lnTo>
                <a:close/>
                <a:moveTo>
                  <a:pt x="0" y="18826"/>
                </a:moveTo>
                <a:lnTo>
                  <a:pt x="0" y="19142"/>
                </a:lnTo>
                <a:lnTo>
                  <a:pt x="21514" y="19142"/>
                </a:lnTo>
                <a:cubicBezTo>
                  <a:pt x="21506" y="19037"/>
                  <a:pt x="21502" y="18931"/>
                  <a:pt x="21494" y="18826"/>
                </a:cubicBezTo>
                <a:lnTo>
                  <a:pt x="0" y="18826"/>
                </a:lnTo>
                <a:close/>
                <a:moveTo>
                  <a:pt x="0" y="17190"/>
                </a:moveTo>
                <a:lnTo>
                  <a:pt x="0" y="17506"/>
                </a:lnTo>
                <a:lnTo>
                  <a:pt x="21391" y="17506"/>
                </a:lnTo>
                <a:cubicBezTo>
                  <a:pt x="21383" y="17401"/>
                  <a:pt x="21371" y="17295"/>
                  <a:pt x="21362" y="17190"/>
                </a:cubicBezTo>
                <a:lnTo>
                  <a:pt x="0" y="17190"/>
                </a:lnTo>
                <a:close/>
                <a:moveTo>
                  <a:pt x="0" y="18008"/>
                </a:moveTo>
                <a:lnTo>
                  <a:pt x="0" y="18324"/>
                </a:lnTo>
                <a:lnTo>
                  <a:pt x="21461" y="18324"/>
                </a:lnTo>
                <a:cubicBezTo>
                  <a:pt x="21453" y="18219"/>
                  <a:pt x="21444" y="18113"/>
                  <a:pt x="21436" y="18008"/>
                </a:cubicBezTo>
                <a:lnTo>
                  <a:pt x="0" y="18008"/>
                </a:lnTo>
                <a:close/>
                <a:moveTo>
                  <a:pt x="0" y="818"/>
                </a:moveTo>
                <a:lnTo>
                  <a:pt x="0" y="1134"/>
                </a:lnTo>
                <a:lnTo>
                  <a:pt x="16760" y="1134"/>
                </a:lnTo>
                <a:cubicBezTo>
                  <a:pt x="16703" y="1025"/>
                  <a:pt x="16645" y="919"/>
                  <a:pt x="16592" y="818"/>
                </a:cubicBezTo>
                <a:lnTo>
                  <a:pt x="0" y="818"/>
                </a:lnTo>
                <a:close/>
                <a:moveTo>
                  <a:pt x="0" y="4094"/>
                </a:moveTo>
                <a:lnTo>
                  <a:pt x="0" y="4410"/>
                </a:lnTo>
                <a:lnTo>
                  <a:pt x="18267" y="4410"/>
                </a:lnTo>
                <a:cubicBezTo>
                  <a:pt x="18222" y="4305"/>
                  <a:pt x="18181" y="4199"/>
                  <a:pt x="18136" y="4094"/>
                </a:cubicBezTo>
                <a:lnTo>
                  <a:pt x="0" y="4094"/>
                </a:lnTo>
                <a:close/>
                <a:moveTo>
                  <a:pt x="0" y="1636"/>
                </a:moveTo>
                <a:lnTo>
                  <a:pt x="0" y="1952"/>
                </a:lnTo>
                <a:lnTo>
                  <a:pt x="17174" y="1952"/>
                </a:lnTo>
                <a:cubicBezTo>
                  <a:pt x="17120" y="1843"/>
                  <a:pt x="17067" y="1737"/>
                  <a:pt x="17018" y="1636"/>
                </a:cubicBezTo>
                <a:lnTo>
                  <a:pt x="0" y="1636"/>
                </a:lnTo>
                <a:close/>
                <a:moveTo>
                  <a:pt x="0" y="3272"/>
                </a:moveTo>
                <a:lnTo>
                  <a:pt x="0" y="3588"/>
                </a:lnTo>
                <a:lnTo>
                  <a:pt x="17923" y="3588"/>
                </a:lnTo>
                <a:cubicBezTo>
                  <a:pt x="17878" y="3483"/>
                  <a:pt x="17833" y="3377"/>
                  <a:pt x="17784" y="3272"/>
                </a:cubicBezTo>
                <a:lnTo>
                  <a:pt x="0" y="3272"/>
                </a:lnTo>
                <a:close/>
                <a:moveTo>
                  <a:pt x="0" y="2454"/>
                </a:moveTo>
                <a:lnTo>
                  <a:pt x="0" y="2770"/>
                </a:lnTo>
                <a:lnTo>
                  <a:pt x="17563" y="2770"/>
                </a:lnTo>
                <a:cubicBezTo>
                  <a:pt x="17513" y="2660"/>
                  <a:pt x="17464" y="2555"/>
                  <a:pt x="17415" y="2454"/>
                </a:cubicBezTo>
                <a:lnTo>
                  <a:pt x="0" y="2454"/>
                </a:lnTo>
                <a:close/>
                <a:moveTo>
                  <a:pt x="0" y="0"/>
                </a:moveTo>
                <a:lnTo>
                  <a:pt x="0" y="316"/>
                </a:lnTo>
                <a:lnTo>
                  <a:pt x="16314" y="316"/>
                </a:lnTo>
                <a:cubicBezTo>
                  <a:pt x="16248" y="198"/>
                  <a:pt x="16187" y="93"/>
                  <a:pt x="16129" y="0"/>
                </a:cubicBezTo>
                <a:lnTo>
                  <a:pt x="0" y="0"/>
                </a:lnTo>
                <a:close/>
                <a:moveTo>
                  <a:pt x="21592" y="21284"/>
                </a:moveTo>
                <a:lnTo>
                  <a:pt x="0" y="21284"/>
                </a:lnTo>
                <a:lnTo>
                  <a:pt x="0" y="21600"/>
                </a:lnTo>
                <a:lnTo>
                  <a:pt x="21600" y="21600"/>
                </a:lnTo>
                <a:cubicBezTo>
                  <a:pt x="21596" y="21490"/>
                  <a:pt x="21596" y="21385"/>
                  <a:pt x="21592" y="21284"/>
                </a:cubicBezTo>
                <a:close/>
                <a:moveTo>
                  <a:pt x="0" y="6548"/>
                </a:moveTo>
                <a:lnTo>
                  <a:pt x="0" y="6864"/>
                </a:lnTo>
                <a:lnTo>
                  <a:pt x="19172" y="6864"/>
                </a:lnTo>
                <a:cubicBezTo>
                  <a:pt x="19135" y="6759"/>
                  <a:pt x="19102" y="6653"/>
                  <a:pt x="19065" y="6548"/>
                </a:cubicBezTo>
                <a:lnTo>
                  <a:pt x="0" y="6548"/>
                </a:lnTo>
                <a:close/>
                <a:moveTo>
                  <a:pt x="0" y="8184"/>
                </a:moveTo>
                <a:lnTo>
                  <a:pt x="0" y="8500"/>
                </a:lnTo>
                <a:lnTo>
                  <a:pt x="19684" y="8500"/>
                </a:lnTo>
                <a:cubicBezTo>
                  <a:pt x="19651" y="8395"/>
                  <a:pt x="19622" y="8289"/>
                  <a:pt x="19589" y="8184"/>
                </a:cubicBezTo>
                <a:lnTo>
                  <a:pt x="0" y="8184"/>
                </a:lnTo>
                <a:close/>
                <a:moveTo>
                  <a:pt x="0" y="7366"/>
                </a:moveTo>
                <a:lnTo>
                  <a:pt x="0" y="7682"/>
                </a:lnTo>
                <a:lnTo>
                  <a:pt x="19438" y="7682"/>
                </a:lnTo>
                <a:cubicBezTo>
                  <a:pt x="19405" y="7577"/>
                  <a:pt x="19372" y="7471"/>
                  <a:pt x="19336" y="7366"/>
                </a:cubicBezTo>
                <a:lnTo>
                  <a:pt x="0" y="7366"/>
                </a:lnTo>
                <a:close/>
                <a:moveTo>
                  <a:pt x="0" y="9002"/>
                </a:moveTo>
                <a:lnTo>
                  <a:pt x="0" y="9318"/>
                </a:lnTo>
                <a:lnTo>
                  <a:pt x="19917" y="9318"/>
                </a:lnTo>
                <a:cubicBezTo>
                  <a:pt x="19888" y="9213"/>
                  <a:pt x="19860" y="9107"/>
                  <a:pt x="19831" y="9002"/>
                </a:cubicBezTo>
                <a:lnTo>
                  <a:pt x="0" y="9002"/>
                </a:lnTo>
                <a:close/>
                <a:moveTo>
                  <a:pt x="0" y="5730"/>
                </a:moveTo>
                <a:lnTo>
                  <a:pt x="0" y="6046"/>
                </a:lnTo>
                <a:lnTo>
                  <a:pt x="18889" y="6046"/>
                </a:lnTo>
                <a:cubicBezTo>
                  <a:pt x="18852" y="5941"/>
                  <a:pt x="18811" y="5835"/>
                  <a:pt x="18775" y="5730"/>
                </a:cubicBezTo>
                <a:lnTo>
                  <a:pt x="0" y="5730"/>
                </a:lnTo>
                <a:close/>
                <a:moveTo>
                  <a:pt x="0" y="9824"/>
                </a:moveTo>
                <a:lnTo>
                  <a:pt x="0" y="10140"/>
                </a:lnTo>
                <a:lnTo>
                  <a:pt x="20130" y="10140"/>
                </a:lnTo>
                <a:cubicBezTo>
                  <a:pt x="20101" y="10035"/>
                  <a:pt x="20077" y="9929"/>
                  <a:pt x="20048" y="9824"/>
                </a:cubicBezTo>
                <a:lnTo>
                  <a:pt x="0" y="9824"/>
                </a:lnTo>
                <a:close/>
                <a:moveTo>
                  <a:pt x="0" y="4912"/>
                </a:moveTo>
                <a:lnTo>
                  <a:pt x="0" y="5228"/>
                </a:lnTo>
                <a:lnTo>
                  <a:pt x="18586" y="5228"/>
                </a:lnTo>
                <a:cubicBezTo>
                  <a:pt x="18545" y="5123"/>
                  <a:pt x="18504" y="5017"/>
                  <a:pt x="18463" y="4912"/>
                </a:cubicBezTo>
                <a:lnTo>
                  <a:pt x="0" y="4912"/>
                </a:lnTo>
                <a:close/>
              </a:path>
            </a:pathLst>
          </a:custGeom>
          <a:gradFill>
            <a:gsLst>
              <a:gs pos="0">
                <a:schemeClr val="bg2"/>
              </a:gs>
              <a:gs pos="72000">
                <a:schemeClr val="bg1"/>
              </a:gs>
            </a:gsLst>
            <a:lin ang="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C897C59-303D-43EB-830D-58B293D336AC}"/>
              </a:ext>
            </a:extLst>
          </p:cNvPr>
          <p:cNvGrpSpPr/>
          <p:nvPr userDrawn="1"/>
        </p:nvGrpSpPr>
        <p:grpSpPr>
          <a:xfrm>
            <a:off x="838199" y="1830763"/>
            <a:ext cx="10515602" cy="1741127"/>
            <a:chOff x="838199" y="1830763"/>
            <a:chExt cx="10515602" cy="1741127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4460574F-0FFA-4AF4-9268-D077C9C57D58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74112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E9AEC03B-EFBC-451C-9889-555B420B787B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5513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2504A8F-A26B-43AF-BF89-2621FF0CE3C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3614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7726C56-B942-4400-8CE0-069969802448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1716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AE760DB-698E-4688-BBAF-49FD684C7AF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9818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72A9A194-717A-430D-B418-44C0B8F1A4C3}"/>
                </a:ext>
              </a:extLst>
            </p:cNvPr>
            <p:cNvSpPr/>
            <p:nvPr userDrawn="1"/>
          </p:nvSpPr>
          <p:spPr>
            <a:xfrm>
              <a:off x="838200" y="1830763"/>
              <a:ext cx="894312" cy="7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E915F52A-A44F-4FB1-A1A1-1A513475EFE8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741127"/>
            </a:xfrm>
            <a:prstGeom prst="rect">
              <a:avLst/>
            </a:prstGeom>
            <a:solidFill>
              <a:schemeClr val="tx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6034C492-58E9-4550-B83D-E33D2B2217E6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55130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F92FB454-2844-432A-897E-609CA7D5AB13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36148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DFE585D9-1B79-4D2C-BE24-8DD53BF2D43D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171666"/>
            </a:xfrm>
            <a:prstGeom prst="rect">
              <a:avLst/>
            </a:pr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7CA650B9-D80A-4F55-849B-9B9229BAB7AB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981846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212A3E8F-2036-4425-950A-9DDCE99E48E2}"/>
                </a:ext>
              </a:extLst>
            </p:cNvPr>
            <p:cNvSpPr/>
            <p:nvPr userDrawn="1"/>
          </p:nvSpPr>
          <p:spPr>
            <a:xfrm>
              <a:off x="1907232" y="1830763"/>
              <a:ext cx="894312" cy="7882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F8D77422-E1EF-442A-B883-288DFB42AC7A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741127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F5A5458A-8CAB-46ED-A597-7A9BC874E064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5513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129FB0AE-0FE9-4E47-89E1-28A56DFEFD44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36148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8DCBA888-FF6F-4E0D-AD60-DA0D78CD05D1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17166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F9271256-F951-4086-8A3B-C91C2291A176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9818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27D18AA1-C449-4778-A01C-5FEFF6D4B6F0}"/>
                </a:ext>
              </a:extLst>
            </p:cNvPr>
            <p:cNvSpPr/>
            <p:nvPr userDrawn="1"/>
          </p:nvSpPr>
          <p:spPr>
            <a:xfrm>
              <a:off x="2976264" y="1830763"/>
              <a:ext cx="894312" cy="7882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507DEC82-2EA5-41B4-BBE2-03D513A6990F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741127"/>
            </a:xfrm>
            <a:prstGeom prst="rect">
              <a:avLst/>
            </a:pr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CC3C8386-1A37-4F90-9D5F-F552F6BD3D6B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551307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20C96B97-602D-4FB6-83FA-5F537C10D957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361486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C78EB1C9-B967-4BCF-BA1F-F62AD5830A83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171666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530AF99D-4A64-462C-8DC1-2AFD50700E78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981846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251EE8AC-B14F-4016-B318-3215BFA74576}"/>
                </a:ext>
              </a:extLst>
            </p:cNvPr>
            <p:cNvSpPr/>
            <p:nvPr userDrawn="1"/>
          </p:nvSpPr>
          <p:spPr>
            <a:xfrm>
              <a:off x="4045296" y="1830763"/>
              <a:ext cx="894312" cy="78825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DB3EFE93-C789-4C06-AE63-48F21F3F0562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74112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C159A26F-3E35-43ED-9527-94575D015CF9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5513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197FEBE6-4234-4233-9AAC-C966B38A457C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3614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4A6CCAEB-B0B2-4918-BF93-14B428F71030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1716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26BAB2D9-48E2-4FD7-8266-8DA7249A311F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981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E373E1AE-97F0-411F-ADE1-F7FA57FDB549}"/>
                </a:ext>
              </a:extLst>
            </p:cNvPr>
            <p:cNvSpPr/>
            <p:nvPr userDrawn="1"/>
          </p:nvSpPr>
          <p:spPr>
            <a:xfrm>
              <a:off x="5114328" y="1830763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7980EC62-1AA7-49B9-A98C-B1AE41A8BAF7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74112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1B940435-8801-4AE0-AF82-51785C14109F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5513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709FEA5B-55A5-4A85-90AE-A3E8181AD6B1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3614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AC24C165-A09C-48A0-8D30-43D9272501D0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1716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AF779B59-BF2E-434C-A692-81F3395A2DDC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981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72D25286-DFE7-4DB6-BC2A-849B72A1D58F}"/>
                </a:ext>
              </a:extLst>
            </p:cNvPr>
            <p:cNvSpPr/>
            <p:nvPr userDrawn="1"/>
          </p:nvSpPr>
          <p:spPr>
            <a:xfrm>
              <a:off x="6183360" y="1830763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EFFFC619-3DCF-484B-936D-D1C6706967D7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74112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C36F1647-E3A7-42C7-94DB-E22470CD7962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5513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0812BACF-D77F-4A42-A212-538847FF9776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3614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63855A19-9DBA-4293-A411-6842A7DAA995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1716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E705E91E-E65F-4094-8904-D56C56FC5F44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9818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B6DEB2ED-B6FD-4B88-90DA-9530DA2E64C9}"/>
                </a:ext>
              </a:extLst>
            </p:cNvPr>
            <p:cNvSpPr/>
            <p:nvPr userDrawn="1"/>
          </p:nvSpPr>
          <p:spPr>
            <a:xfrm>
              <a:off x="7252392" y="1830763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62E667E1-7F5F-4E4F-AF63-4AB31D847AE0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74112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A9D94CA5-400D-47AE-9512-4557FBE20192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5513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1E60784B-8569-41D5-BB14-8F5DAFDCE67A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3614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FE043B0E-D351-4B21-BB22-FF8713E0E199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1716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D57AC92D-3891-4CC7-9301-A742653C394B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98184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870D976A-0EA2-4422-A1FB-EE1A159B65DC}"/>
                </a:ext>
              </a:extLst>
            </p:cNvPr>
            <p:cNvSpPr/>
            <p:nvPr userDrawn="1"/>
          </p:nvSpPr>
          <p:spPr>
            <a:xfrm>
              <a:off x="8321424" y="1830763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074CEC48-74FA-45A9-9E16-525EB9E974F9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7411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8CA8D9C7-FFCE-4895-B720-C9F65C686B9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5513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DF8FDE11-2636-4F16-BC4C-C0DBD965F47E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36148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EAE2FCEB-5A44-4458-99EB-B2522F73151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1716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FA982CEB-3569-4AB2-A279-56909D8DBA2B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98184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B85FDECF-7983-4160-8B97-DA92A01F2A38}"/>
                </a:ext>
              </a:extLst>
            </p:cNvPr>
            <p:cNvSpPr/>
            <p:nvPr userDrawn="1"/>
          </p:nvSpPr>
          <p:spPr>
            <a:xfrm>
              <a:off x="9390456" y="1830763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80F0CF47-25FB-4AB4-837F-33B5D368A8C0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7411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12C0DD63-4FB0-4217-BC06-7CEB655B79B6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5513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5841390F-E0B0-48E2-8756-2C0A532BC037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3614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E49982BC-FA05-4F1B-A8BD-AE3793F3BD02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1716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84445015-4210-46FE-958B-F3271E10284B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9818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06FD93CB-F173-4C32-9E54-DE5EDB0F83D8}"/>
                </a:ext>
              </a:extLst>
            </p:cNvPr>
            <p:cNvSpPr/>
            <p:nvPr userDrawn="1"/>
          </p:nvSpPr>
          <p:spPr>
            <a:xfrm>
              <a:off x="10459489" y="1830763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8" name="Text Placeholder 2">
            <a:extLst>
              <a:ext uri="{FF2B5EF4-FFF2-40B4-BE49-F238E27FC236}">
                <a16:creationId xmlns:a16="http://schemas.microsoft.com/office/drawing/2014/main" id="{BB3FC47E-3339-49A8-AEF2-ECC3BF1514FB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838199" y="3709150"/>
            <a:ext cx="10515600" cy="132588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4400" b="1" dirty="0">
                <a:latin typeface="+mn-lt"/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zh-TW" altLang="en-US"/>
              <a:t>編輯母片文字樣式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29D5438-3BC8-4817-9C86-A9AAA6047492}"/>
              </a:ext>
            </a:extLst>
          </p:cNvPr>
          <p:cNvSpPr txBox="1"/>
          <p:nvPr userDrawn="1"/>
        </p:nvSpPr>
        <p:spPr>
          <a:xfrm>
            <a:off x="4677206" y="4033186"/>
            <a:ext cx="24352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/>
              <a:t>Aa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676EAA04-3941-4EEF-875A-DA2DBBB0CA8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97757" y="6124726"/>
            <a:ext cx="2394180" cy="564999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Font name</a:t>
            </a:r>
          </a:p>
        </p:txBody>
      </p:sp>
    </p:spTree>
    <p:extLst>
      <p:ext uri="{BB962C8B-B14F-4D97-AF65-F5344CB8AC3E}">
        <p14:creationId xmlns:p14="http://schemas.microsoft.com/office/powerpoint/2010/main" val="3935162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D71E04-F362-4DE4-80C1-21B77BF37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F1630C9-389F-4A02-B473-8735137D2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EA89AD-6703-4FD2-BAF2-48A049AF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7886-1FAA-4233-8653-A7D8951F6D3C}" type="datetime1">
              <a:rPr lang="zh-TW" altLang="en-US" smtClean="0"/>
              <a:t>2024/7/15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49D5CE-7AF7-4BA4-B43D-9EBD7FA9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2EEA41-3159-423E-8426-A58EA33F3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325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23473" y="5982900"/>
            <a:ext cx="39450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391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30" y="365125"/>
            <a:ext cx="8786870" cy="1325563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89DC5E6-DDCD-4B67-B47F-0BD6C54B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930" y="1825625"/>
            <a:ext cx="8786870" cy="4351338"/>
          </a:xfr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68C53B7-7FCD-400A-9752-7BFFD8BB3D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71170" y="6356350"/>
            <a:ext cx="1510229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10C428BE-FED7-45A5-9425-7445C51F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8FDE52B-46E4-490F-8D9A-1A96457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hape">
            <a:extLst>
              <a:ext uri="{FF2B5EF4-FFF2-40B4-BE49-F238E27FC236}">
                <a16:creationId xmlns:a16="http://schemas.microsoft.com/office/drawing/2014/main" id="{27443AC5-AE5D-7347-ADA0-F97DB0CA5D4C}"/>
              </a:ext>
            </a:extLst>
          </p:cNvPr>
          <p:cNvSpPr/>
          <p:nvPr userDrawn="1"/>
        </p:nvSpPr>
        <p:spPr>
          <a:xfrm>
            <a:off x="-210194" y="5918466"/>
            <a:ext cx="1196122" cy="1054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4F4DB260-60FA-4CE6-B02A-128907E080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75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B2846F41-E5CD-DB47-8533-D7F999B96A99}"/>
              </a:ext>
            </a:extLst>
          </p:cNvPr>
          <p:cNvSpPr/>
          <p:nvPr userDrawn="1"/>
        </p:nvSpPr>
        <p:spPr>
          <a:xfrm>
            <a:off x="0" y="5363553"/>
            <a:ext cx="12192000" cy="14944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755"/>
                </a:moveTo>
                <a:cubicBezTo>
                  <a:pt x="0" y="12755"/>
                  <a:pt x="11655" y="0"/>
                  <a:pt x="21600" y="0"/>
                </a:cubicBezTo>
                <a:lnTo>
                  <a:pt x="21600" y="21600"/>
                </a:lnTo>
                <a:lnTo>
                  <a:pt x="0" y="21600"/>
                </a:lnTo>
                <a:lnTo>
                  <a:pt x="0" y="12755"/>
                </a:ln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E7EFFDB3-BEBB-4CC4-BCA5-C2C107AAE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08888851-8419-4D40-B1E3-9D279F24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040" y="365125"/>
            <a:ext cx="6458040" cy="1325563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CCD0F33-6122-4DA2-AA9D-CA48CEFB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038" y="1825625"/>
            <a:ext cx="6458041" cy="3537928"/>
          </a:xfr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A8A3FA1-377F-4383-B7E8-14D9409A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66F5CF8-699B-4A09-9AD0-718B0175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C55771C-35B2-4842-A572-EEE14A72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9197D620-FE09-1C4E-8F12-86BF9B29C396}"/>
              </a:ext>
            </a:extLst>
          </p:cNvPr>
          <p:cNvSpPr/>
          <p:nvPr userDrawn="1"/>
        </p:nvSpPr>
        <p:spPr>
          <a:xfrm>
            <a:off x="11448710" y="5700713"/>
            <a:ext cx="647927" cy="6783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58" h="14885" extrusionOk="0">
                <a:moveTo>
                  <a:pt x="4672" y="1323"/>
                </a:moveTo>
                <a:cubicBezTo>
                  <a:pt x="4672" y="1323"/>
                  <a:pt x="682" y="4462"/>
                  <a:pt x="26" y="10819"/>
                </a:cubicBezTo>
                <a:cubicBezTo>
                  <a:pt x="-630" y="17161"/>
                  <a:pt x="11394" y="14731"/>
                  <a:pt x="16182" y="12542"/>
                </a:cubicBezTo>
                <a:cubicBezTo>
                  <a:pt x="20970" y="10353"/>
                  <a:pt x="11216" y="-4439"/>
                  <a:pt x="4672" y="1323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A8DF71E6-2C79-7A4A-A84A-A3B6B36C5B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50954" y="376600"/>
            <a:ext cx="3998743" cy="4986953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按一下圖示以新增圖片</a:t>
            </a:r>
            <a:endParaRPr lang="en-US"/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0714BB15-48B4-4E3C-B660-C9A16C6F98F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459" y1="32608" x2="48459" y2="32608"/>
                        <a14:foregroundMark x1="23027" y1="21964" x2="24145" y2="26415"/>
                        <a14:foregroundMark x1="29191" y1="24915" x2="29191" y2="30140"/>
                        <a14:foregroundMark x1="33153" y1="23706" x2="33153" y2="27528"/>
                        <a14:foregroundMark x1="39113" y1="20610" x2="40501" y2="20610"/>
                        <a14:foregroundMark x1="63732" y1="19158" x2="64172" y2="21480"/>
                        <a14:foregroundMark x1="69353" y1="18045" x2="69455" y2="20513"/>
                        <a14:foregroundMark x1="74467" y1="15288" x2="74704" y2="17175"/>
                        <a14:foregroundMark x1="71791" y1="18626" x2="72740" y2="18287"/>
                        <a14:foregroundMark x1="52692" y1="16933" x2="52929" y2="19981"/>
                        <a14:foregroundMark x1="59939" y1="16159" x2="59668" y2="18384"/>
                        <a14:foregroundMark x1="54758" y1="16401" x2="54758" y2="17030"/>
                        <a14:foregroundMark x1="35726" y1="29995" x2="36167" y2="31011"/>
                        <a14:foregroundMark x1="66949" y1="50363" x2="67355" y2="53604"/>
                        <a14:foregroundMark x1="71080" y1="64586" x2="71080" y2="67296"/>
                        <a14:foregroundMark x1="72299" y1="68263" x2="72028" y2="72230"/>
                        <a14:foregroundMark x1="73349" y1="66667" x2="73146" y2="72859"/>
                        <a14:foregroundMark x1="66407" y1="72085" x2="67017" y2="72569"/>
                        <a14:foregroundMark x1="68795" y1="24775" x2="68975" y2="27214"/>
                        <a14:foregroundMark x1="65288" y1="24775" x2="67716" y2="24519"/>
                        <a14:foregroundMark x1="33813" y1="30552" x2="34532" y2="31065"/>
                        <a14:backgroundMark x1="46190" y1="36430" x2="46732" y2="37542"/>
                        <a14:backgroundMark x1="48358" y1="29511" x2="48256" y2="29995"/>
                        <a14:backgroundMark x1="55706" y1="23222" x2="55435" y2="25060"/>
                        <a14:backgroundMark x1="44802" y1="22980" x2="44903" y2="23948"/>
                        <a14:backgroundMark x1="47579" y1="22738" x2="47748" y2="23851"/>
                        <a14:backgroundMark x1="48256" y1="25786" x2="48256" y2="26899"/>
                        <a14:backgroundMark x1="44802" y1="26657" x2="44802" y2="27528"/>
                        <a14:backgroundMark x1="65730" y1="27286" x2="65899" y2="27286"/>
                        <a14:backgroundMark x1="14561" y1="37881" x2="14900" y2="38171"/>
                        <a14:backgroundMark x1="24416" y1="16546" x2="24856" y2="17271"/>
                        <a14:backgroundMark x1="34710" y1="14465" x2="34440" y2="15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8912" y="5774266"/>
            <a:ext cx="1433088" cy="100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7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">
            <a:extLst>
              <a:ext uri="{FF2B5EF4-FFF2-40B4-BE49-F238E27FC236}">
                <a16:creationId xmlns:a16="http://schemas.microsoft.com/office/drawing/2014/main" id="{6D67D351-8CA9-498D-B64E-923FF1797626}"/>
              </a:ext>
            </a:extLst>
          </p:cNvPr>
          <p:cNvSpPr/>
          <p:nvPr userDrawn="1"/>
        </p:nvSpPr>
        <p:spPr>
          <a:xfrm>
            <a:off x="563137" y="1279110"/>
            <a:ext cx="2677841" cy="1854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E228BF-1CA5-4856-ADE1-3CF4E847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458198"/>
            <a:ext cx="5759920" cy="187696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75560DB-B208-41C1-AC26-ACACF8AE7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473700"/>
            <a:ext cx="5759920" cy="615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8CD13F7-FE5E-4564-955B-78635E1D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FEC6B85-2D6C-4E54-AFB1-FC9C8C5B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0A08B1B-1C08-468B-84FB-AF1608C8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3210B200-519C-AF48-9FD0-63807E3A8F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97647" y="529020"/>
            <a:ext cx="5142776" cy="556063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按一下圖示以新增圖片</a:t>
            </a:r>
            <a:endParaRPr lang="en-US"/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DE179E15-93B2-446C-8206-619761ACBEBD}"/>
              </a:ext>
            </a:extLst>
          </p:cNvPr>
          <p:cNvSpPr/>
          <p:nvPr userDrawn="1"/>
        </p:nvSpPr>
        <p:spPr>
          <a:xfrm>
            <a:off x="831850" y="2275490"/>
            <a:ext cx="1196122" cy="1054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8C7BBCFE-1340-4A41-9A0B-A884704969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8A1ED86E-6B7D-420A-B6A7-37FDD66A9B0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459" y1="32608" x2="48459" y2="32608"/>
                        <a14:foregroundMark x1="23027" y1="21964" x2="24145" y2="26415"/>
                        <a14:foregroundMark x1="29191" y1="24915" x2="29191" y2="30140"/>
                        <a14:foregroundMark x1="33153" y1="23706" x2="33153" y2="27528"/>
                        <a14:foregroundMark x1="39113" y1="20610" x2="40501" y2="20610"/>
                        <a14:foregroundMark x1="63732" y1="19158" x2="64172" y2="21480"/>
                        <a14:foregroundMark x1="69353" y1="18045" x2="69455" y2="20513"/>
                        <a14:foregroundMark x1="74467" y1="15288" x2="74704" y2="17175"/>
                        <a14:foregroundMark x1="71791" y1="18626" x2="72740" y2="18287"/>
                        <a14:foregroundMark x1="52692" y1="16933" x2="52929" y2="19981"/>
                        <a14:foregroundMark x1="59939" y1="16159" x2="59668" y2="18384"/>
                        <a14:foregroundMark x1="54758" y1="16401" x2="54758" y2="17030"/>
                        <a14:foregroundMark x1="35726" y1="29995" x2="36167" y2="31011"/>
                        <a14:foregroundMark x1="66949" y1="50363" x2="67355" y2="53604"/>
                        <a14:foregroundMark x1="71080" y1="64586" x2="71080" y2="67296"/>
                        <a14:foregroundMark x1="72299" y1="68263" x2="72028" y2="72230"/>
                        <a14:foregroundMark x1="73349" y1="66667" x2="73146" y2="72859"/>
                        <a14:foregroundMark x1="66407" y1="72085" x2="67017" y2="72569"/>
                        <a14:foregroundMark x1="68795" y1="24775" x2="68975" y2="27214"/>
                        <a14:foregroundMark x1="65288" y1="24775" x2="67716" y2="24519"/>
                        <a14:foregroundMark x1="33813" y1="30552" x2="34532" y2="31065"/>
                        <a14:backgroundMark x1="46190" y1="36430" x2="46732" y2="37542"/>
                        <a14:backgroundMark x1="48358" y1="29511" x2="48256" y2="29995"/>
                        <a14:backgroundMark x1="55706" y1="23222" x2="55435" y2="25060"/>
                        <a14:backgroundMark x1="44802" y1="22980" x2="44903" y2="23948"/>
                        <a14:backgroundMark x1="47579" y1="22738" x2="47748" y2="23851"/>
                        <a14:backgroundMark x1="48256" y1="25786" x2="48256" y2="26899"/>
                        <a14:backgroundMark x1="44802" y1="26657" x2="44802" y2="27528"/>
                        <a14:backgroundMark x1="65730" y1="27286" x2="65899" y2="27286"/>
                        <a14:backgroundMark x1="14561" y1="37881" x2="14900" y2="38171"/>
                        <a14:backgroundMark x1="24416" y1="16546" x2="24856" y2="17271"/>
                        <a14:backgroundMark x1="34710" y1="14465" x2="34440" y2="15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2656" y="1522836"/>
            <a:ext cx="2124317" cy="148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5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">
            <a:extLst>
              <a:ext uri="{FF2B5EF4-FFF2-40B4-BE49-F238E27FC236}">
                <a16:creationId xmlns:a16="http://schemas.microsoft.com/office/drawing/2014/main" id="{E5D0A985-D193-40F4-BE3C-72E203356D41}"/>
              </a:ext>
            </a:extLst>
          </p:cNvPr>
          <p:cNvSpPr/>
          <p:nvPr userDrawn="1"/>
        </p:nvSpPr>
        <p:spPr>
          <a:xfrm>
            <a:off x="507514" y="2309183"/>
            <a:ext cx="2677841" cy="1854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985E82-8BBB-4140-ADE7-3211B76C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4844" y="1709738"/>
            <a:ext cx="732260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5281E8-502B-4754-B5F5-7C62E1101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24844" y="4589463"/>
            <a:ext cx="73226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7" name="Shape">
            <a:extLst>
              <a:ext uri="{FF2B5EF4-FFF2-40B4-BE49-F238E27FC236}">
                <a16:creationId xmlns:a16="http://schemas.microsoft.com/office/drawing/2014/main" id="{CC6A2FCA-9624-D140-AF45-13EA5A68CFC7}"/>
              </a:ext>
            </a:extLst>
          </p:cNvPr>
          <p:cNvSpPr/>
          <p:nvPr userDrawn="1"/>
        </p:nvSpPr>
        <p:spPr>
          <a:xfrm rot="20476900">
            <a:off x="2166532" y="2428657"/>
            <a:ext cx="1255563" cy="1180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6" extrusionOk="0">
                <a:moveTo>
                  <a:pt x="4676" y="1324"/>
                </a:moveTo>
                <a:cubicBezTo>
                  <a:pt x="4676" y="1324"/>
                  <a:pt x="682" y="4463"/>
                  <a:pt x="26" y="10820"/>
                </a:cubicBezTo>
                <a:cubicBezTo>
                  <a:pt x="-631" y="17162"/>
                  <a:pt x="11403" y="14732"/>
                  <a:pt x="16195" y="12543"/>
                </a:cubicBezTo>
                <a:cubicBezTo>
                  <a:pt x="20969" y="10338"/>
                  <a:pt x="11207" y="-4438"/>
                  <a:pt x="4676" y="1324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67E5779-2729-4DED-A8C2-41F4FEE4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D21987-FA22-47F7-B702-8D9638C1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03F40A7-0F3F-41D6-9058-1BE8DB2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C5245A9E-AFF1-4984-99EB-EE61F0C6F2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pic>
        <p:nvPicPr>
          <p:cNvPr id="15" name="圖片 14">
            <a:extLst>
              <a:ext uri="{FF2B5EF4-FFF2-40B4-BE49-F238E27FC236}">
                <a16:creationId xmlns:a16="http://schemas.microsoft.com/office/drawing/2014/main" id="{8349C8FE-B81B-43A6-B183-5F7DDD8593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459" y1="32608" x2="48459" y2="32608"/>
                        <a14:foregroundMark x1="23027" y1="21964" x2="24145" y2="26415"/>
                        <a14:foregroundMark x1="29191" y1="24915" x2="29191" y2="30140"/>
                        <a14:foregroundMark x1="33153" y1="23706" x2="33153" y2="27528"/>
                        <a14:foregroundMark x1="39113" y1="20610" x2="40501" y2="20610"/>
                        <a14:foregroundMark x1="63732" y1="19158" x2="64172" y2="21480"/>
                        <a14:foregroundMark x1="69353" y1="18045" x2="69455" y2="20513"/>
                        <a14:foregroundMark x1="74467" y1="15288" x2="74704" y2="17175"/>
                        <a14:foregroundMark x1="71791" y1="18626" x2="72740" y2="18287"/>
                        <a14:foregroundMark x1="52692" y1="16933" x2="52929" y2="19981"/>
                        <a14:foregroundMark x1="59939" y1="16159" x2="59668" y2="18384"/>
                        <a14:foregroundMark x1="54758" y1="16401" x2="54758" y2="17030"/>
                        <a14:foregroundMark x1="35726" y1="29995" x2="36167" y2="31011"/>
                        <a14:foregroundMark x1="66949" y1="50363" x2="67355" y2="53604"/>
                        <a14:foregroundMark x1="71080" y1="64586" x2="71080" y2="67296"/>
                        <a14:foregroundMark x1="72299" y1="68263" x2="72028" y2="72230"/>
                        <a14:foregroundMark x1="73349" y1="66667" x2="73146" y2="72859"/>
                        <a14:foregroundMark x1="66407" y1="72085" x2="67017" y2="72569"/>
                        <a14:foregroundMark x1="68795" y1="24775" x2="68975" y2="27214"/>
                        <a14:foregroundMark x1="65288" y1="24775" x2="67716" y2="24519"/>
                        <a14:foregroundMark x1="33813" y1="30552" x2="34532" y2="31065"/>
                        <a14:backgroundMark x1="46190" y1="36430" x2="46732" y2="37542"/>
                        <a14:backgroundMark x1="48358" y1="29511" x2="48256" y2="29995"/>
                        <a14:backgroundMark x1="55706" y1="23222" x2="55435" y2="25060"/>
                        <a14:backgroundMark x1="44802" y1="22980" x2="44903" y2="23948"/>
                        <a14:backgroundMark x1="47579" y1="22738" x2="47748" y2="23851"/>
                        <a14:backgroundMark x1="48256" y1="25786" x2="48256" y2="26899"/>
                        <a14:backgroundMark x1="44802" y1="26657" x2="44802" y2="27528"/>
                        <a14:backgroundMark x1="65730" y1="27286" x2="65899" y2="27286"/>
                        <a14:backgroundMark x1="14561" y1="37881" x2="14900" y2="38171"/>
                        <a14:backgroundMark x1="24416" y1="16546" x2="24856" y2="17271"/>
                        <a14:backgroundMark x1="34710" y1="14465" x2="34440" y2="15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1624" y="2645061"/>
            <a:ext cx="2124317" cy="148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">
            <a:extLst>
              <a:ext uri="{FF2B5EF4-FFF2-40B4-BE49-F238E27FC236}">
                <a16:creationId xmlns:a16="http://schemas.microsoft.com/office/drawing/2014/main" id="{A1A0185B-D109-AC44-BE7D-AAB4FF6BE1F1}"/>
              </a:ext>
            </a:extLst>
          </p:cNvPr>
          <p:cNvSpPr/>
          <p:nvPr userDrawn="1"/>
        </p:nvSpPr>
        <p:spPr>
          <a:xfrm>
            <a:off x="7992783" y="0"/>
            <a:ext cx="4199217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21600"/>
                </a:moveTo>
                <a:cubicBezTo>
                  <a:pt x="9327" y="21600"/>
                  <a:pt x="0" y="1337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lnTo>
                  <a:pt x="9327" y="21600"/>
                </a:ln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907DC5D-4F3E-4A99-A621-6F93F322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655541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8F992-7750-4566-AB4F-B2E8F379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655541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FEC4993-EF72-4ADC-8D11-1EB7C940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45FAD1-5607-4570-9675-FE264814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115983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5FB8DD-A34F-4C06-9929-1E68FACD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81434" y="6356350"/>
            <a:ext cx="1915954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537F86F-E8D6-44FF-939F-7EB5A46935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75662" y="1026472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17C97F11-0CC0-4E01-8422-6143830432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75662" y="1253805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Mobile / email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22609FE-C556-4394-9CD9-CACD20BC72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5662" y="1481138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184A2908-609C-9F48-9C5E-7CCAFFF097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563236" y="547597"/>
            <a:ext cx="4549321" cy="4508239"/>
          </a:xfrm>
          <a:custGeom>
            <a:avLst/>
            <a:gdLst>
              <a:gd name="connsiteX0" fmla="*/ 2179079 w 3638563"/>
              <a:gd name="connsiteY0" fmla="*/ 54 h 3361641"/>
              <a:gd name="connsiteX1" fmla="*/ 3617817 w 3638563"/>
              <a:gd name="connsiteY1" fmla="*/ 1054751 h 3361641"/>
              <a:gd name="connsiteX2" fmla="*/ 2449654 w 3638563"/>
              <a:gd name="connsiteY2" fmla="*/ 3123209 h 3361641"/>
              <a:gd name="connsiteX3" fmla="*/ 318797 w 3638563"/>
              <a:gd name="connsiteY3" fmla="*/ 339554 h 3361641"/>
              <a:gd name="connsiteX4" fmla="*/ 2179079 w 3638563"/>
              <a:gd name="connsiteY4" fmla="*/ 54 h 336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8563" h="3361641">
                <a:moveTo>
                  <a:pt x="2179079" y="54"/>
                </a:moveTo>
                <a:cubicBezTo>
                  <a:pt x="3036778" y="-4229"/>
                  <a:pt x="3772759" y="249301"/>
                  <a:pt x="3617817" y="1054751"/>
                </a:cubicBezTo>
                <a:cubicBezTo>
                  <a:pt x="3343645" y="2486877"/>
                  <a:pt x="2449654" y="3123209"/>
                  <a:pt x="2449654" y="3123209"/>
                </a:cubicBezTo>
                <a:cubicBezTo>
                  <a:pt x="971688" y="4302709"/>
                  <a:pt x="-715375" y="743626"/>
                  <a:pt x="318797" y="339554"/>
                </a:cubicBezTo>
                <a:cubicBezTo>
                  <a:pt x="771246" y="162678"/>
                  <a:pt x="1511979" y="3385"/>
                  <a:pt x="2179079" y="54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1478B150-5025-4A2B-9D0E-DFD79E1BEA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378"/>
            <a:ext cx="1058040" cy="1058040"/>
          </a:xfrm>
          <a:prstGeom prst="rect">
            <a:avLst/>
          </a:prstGeom>
        </p:spPr>
      </p:pic>
      <p:pic>
        <p:nvPicPr>
          <p:cNvPr id="20" name="圖片 19">
            <a:extLst>
              <a:ext uri="{FF2B5EF4-FFF2-40B4-BE49-F238E27FC236}">
                <a16:creationId xmlns:a16="http://schemas.microsoft.com/office/drawing/2014/main" id="{F721ACBE-6311-40F2-B38B-2188799E58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459" y1="32608" x2="48459" y2="32608"/>
                        <a14:foregroundMark x1="23027" y1="21964" x2="24145" y2="26415"/>
                        <a14:foregroundMark x1="29191" y1="24915" x2="29191" y2="30140"/>
                        <a14:foregroundMark x1="33153" y1="23706" x2="33153" y2="27528"/>
                        <a14:foregroundMark x1="39113" y1="20610" x2="40501" y2="20610"/>
                        <a14:foregroundMark x1="63732" y1="19158" x2="64172" y2="21480"/>
                        <a14:foregroundMark x1="69353" y1="18045" x2="69455" y2="20513"/>
                        <a14:foregroundMark x1="74467" y1="15288" x2="74704" y2="17175"/>
                        <a14:foregroundMark x1="71791" y1="18626" x2="72740" y2="18287"/>
                        <a14:foregroundMark x1="52692" y1="16933" x2="52929" y2="19981"/>
                        <a14:foregroundMark x1="59939" y1="16159" x2="59668" y2="18384"/>
                        <a14:foregroundMark x1="54758" y1="16401" x2="54758" y2="17030"/>
                        <a14:foregroundMark x1="35726" y1="29995" x2="36167" y2="31011"/>
                        <a14:foregroundMark x1="66949" y1="50363" x2="67355" y2="53604"/>
                        <a14:foregroundMark x1="71080" y1="64586" x2="71080" y2="67296"/>
                        <a14:foregroundMark x1="72299" y1="68263" x2="72028" y2="72230"/>
                        <a14:foregroundMark x1="73349" y1="66667" x2="73146" y2="72859"/>
                        <a14:foregroundMark x1="66407" y1="72085" x2="67017" y2="72569"/>
                        <a14:foregroundMark x1="68795" y1="24775" x2="68975" y2="27214"/>
                        <a14:foregroundMark x1="65288" y1="24775" x2="67716" y2="24519"/>
                        <a14:foregroundMark x1="33813" y1="30552" x2="34532" y2="31065"/>
                        <a14:backgroundMark x1="46190" y1="36430" x2="46732" y2="37542"/>
                        <a14:backgroundMark x1="48358" y1="29511" x2="48256" y2="29995"/>
                        <a14:backgroundMark x1="55706" y1="23222" x2="55435" y2="25060"/>
                        <a14:backgroundMark x1="44802" y1="22980" x2="44903" y2="23948"/>
                        <a14:backgroundMark x1="47579" y1="22738" x2="47748" y2="23851"/>
                        <a14:backgroundMark x1="48256" y1="25786" x2="48256" y2="26899"/>
                        <a14:backgroundMark x1="44802" y1="26657" x2="44802" y2="27528"/>
                        <a14:backgroundMark x1="65730" y1="27286" x2="65899" y2="27286"/>
                        <a14:backgroundMark x1="14561" y1="37881" x2="14900" y2="38171"/>
                        <a14:backgroundMark x1="24416" y1="16546" x2="24856" y2="17271"/>
                        <a14:backgroundMark x1="34710" y1="14465" x2="34440" y2="15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5588" y="5371050"/>
            <a:ext cx="2124317" cy="148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82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9B3202-F570-495C-9E88-FC6A1D8B8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766" y="365125"/>
            <a:ext cx="10934299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62DDB37-9069-4291-B304-5EBC217DE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58A501D-292A-47CB-97B9-3B4EBEFD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385E013-5360-4CE3-9605-3C123BB5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Shape">
            <a:extLst>
              <a:ext uri="{FF2B5EF4-FFF2-40B4-BE49-F238E27FC236}">
                <a16:creationId xmlns:a16="http://schemas.microsoft.com/office/drawing/2014/main" id="{2F8C5AE1-DB42-4BE1-9764-6E3EE68ADA39}"/>
              </a:ext>
            </a:extLst>
          </p:cNvPr>
          <p:cNvSpPr/>
          <p:nvPr userDrawn="1"/>
        </p:nvSpPr>
        <p:spPr>
          <a:xfrm>
            <a:off x="-285106" y="5935845"/>
            <a:ext cx="1196122" cy="1054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Shape">
            <a:extLst>
              <a:ext uri="{FF2B5EF4-FFF2-40B4-BE49-F238E27FC236}">
                <a16:creationId xmlns:a16="http://schemas.microsoft.com/office/drawing/2014/main" id="{78BA1010-DEA8-416E-8F8B-22CA60A2E40B}"/>
              </a:ext>
            </a:extLst>
          </p:cNvPr>
          <p:cNvSpPr/>
          <p:nvPr userDrawn="1"/>
        </p:nvSpPr>
        <p:spPr>
          <a:xfrm>
            <a:off x="433024" y="6414568"/>
            <a:ext cx="598061" cy="480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7591267C-E00E-4062-BE58-3D63FD7C44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FB75A8C-32BC-452E-A141-842BCB1F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765" y="1825625"/>
            <a:ext cx="10934299" cy="443553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5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9B3202-F570-495C-9E88-FC6A1D8B8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766" y="365125"/>
            <a:ext cx="10934299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62DDB37-9069-4291-B304-5EBC217DE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58A501D-292A-47CB-97B9-3B4EBEFD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385E013-5360-4CE3-9605-3C123BB5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7591267C-E00E-4062-BE58-3D63FD7C44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56A902F-73CD-4F00-B5FA-C6185DDEA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765" y="1825625"/>
            <a:ext cx="10934299" cy="443553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6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12DDB9-CE86-4717-96BE-B24A7EB1E9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目錄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B5B7962-D7A5-4D32-9916-912A2260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809DFB9-43AF-448C-B769-5DC01A98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861AB82-C5E1-4AC0-A8D9-F4A11130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76BF6DA7-5F77-4FD3-A6C4-5DFD02B176A1}"/>
              </a:ext>
            </a:extLst>
          </p:cNvPr>
          <p:cNvGrpSpPr/>
          <p:nvPr userDrawn="1"/>
        </p:nvGrpSpPr>
        <p:grpSpPr>
          <a:xfrm>
            <a:off x="838200" y="2065065"/>
            <a:ext cx="5257800" cy="713191"/>
            <a:chOff x="4023816" y="1944705"/>
            <a:chExt cx="4254598" cy="517148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5D941718-7D44-4E07-ABBE-41F1D0DF6066}"/>
                </a:ext>
              </a:extLst>
            </p:cNvPr>
            <p:cNvSpPr/>
            <p:nvPr/>
          </p:nvSpPr>
          <p:spPr>
            <a:xfrm>
              <a:off x="4592240" y="1944705"/>
              <a:ext cx="368617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endParaRPr lang="zh-TW" altLang="en-US" dirty="0"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8" name="TextBox 12">
              <a:extLst>
                <a:ext uri="{FF2B5EF4-FFF2-40B4-BE49-F238E27FC236}">
                  <a16:creationId xmlns:a16="http://schemas.microsoft.com/office/drawing/2014/main" id="{B240329F-5EA4-4D28-98A2-42742B6AE9A3}"/>
                </a:ext>
              </a:extLst>
            </p:cNvPr>
            <p:cNvSpPr txBox="1"/>
            <p:nvPr/>
          </p:nvSpPr>
          <p:spPr>
            <a:xfrm>
              <a:off x="4167334" y="2073750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b="1" kern="0" dirty="0">
                  <a:solidFill>
                    <a:srgbClr val="F8C937"/>
                  </a:solidFill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一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F810EFBB-434F-4758-A039-E8C6483C1450}"/>
                </a:ext>
              </a:extLst>
            </p:cNvPr>
            <p:cNvSpPr/>
            <p:nvPr/>
          </p:nvSpPr>
          <p:spPr>
            <a:xfrm>
              <a:off x="4023816" y="194470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</p:grpSp>
      <p:grpSp>
        <p:nvGrpSpPr>
          <p:cNvPr id="10" name="群組 9">
            <a:extLst>
              <a:ext uri="{FF2B5EF4-FFF2-40B4-BE49-F238E27FC236}">
                <a16:creationId xmlns:a16="http://schemas.microsoft.com/office/drawing/2014/main" id="{893973D0-BF92-49C3-8C77-A48080EF16C9}"/>
              </a:ext>
            </a:extLst>
          </p:cNvPr>
          <p:cNvGrpSpPr/>
          <p:nvPr userDrawn="1"/>
        </p:nvGrpSpPr>
        <p:grpSpPr>
          <a:xfrm>
            <a:off x="838201" y="3985760"/>
            <a:ext cx="5257800" cy="720143"/>
            <a:chOff x="4025004" y="2576493"/>
            <a:chExt cx="4253410" cy="522189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149F8079-655B-442C-8E5A-B0813EF3DF25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12" name="TextBox 26">
              <a:extLst>
                <a:ext uri="{FF2B5EF4-FFF2-40B4-BE49-F238E27FC236}">
                  <a16:creationId xmlns:a16="http://schemas.microsoft.com/office/drawing/2014/main" id="{A90A6230-FCC9-469D-BF8B-3E89040465B2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三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2A409662-A490-42BB-B177-3D58CEDE862C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B88CCF45-C556-44B6-BB35-D041DA1A5478}"/>
              </a:ext>
            </a:extLst>
          </p:cNvPr>
          <p:cNvGrpSpPr/>
          <p:nvPr userDrawn="1"/>
        </p:nvGrpSpPr>
        <p:grpSpPr>
          <a:xfrm>
            <a:off x="838200" y="3023515"/>
            <a:ext cx="5257800" cy="713191"/>
            <a:chOff x="4025004" y="3843355"/>
            <a:chExt cx="4233171" cy="517148"/>
          </a:xfrm>
        </p:grpSpPr>
        <p:sp>
          <p:nvSpPr>
            <p:cNvPr id="15" name="TextBox 19">
              <a:extLst>
                <a:ext uri="{FF2B5EF4-FFF2-40B4-BE49-F238E27FC236}">
                  <a16:creationId xmlns:a16="http://schemas.microsoft.com/office/drawing/2014/main" id="{E49E8E72-C1DA-4679-9706-614E33F53B06}"/>
                </a:ext>
              </a:extLst>
            </p:cNvPr>
            <p:cNvSpPr txBox="1"/>
            <p:nvPr/>
          </p:nvSpPr>
          <p:spPr>
            <a:xfrm>
              <a:off x="4164776" y="3968024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二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F40932C-59FA-42A3-B2C5-614D82A68BEF}"/>
                </a:ext>
              </a:extLst>
            </p:cNvPr>
            <p:cNvSpPr/>
            <p:nvPr/>
          </p:nvSpPr>
          <p:spPr>
            <a:xfrm>
              <a:off x="4025004" y="3843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58FB001E-867A-4831-B3ED-D71BEB171E80}"/>
                </a:ext>
              </a:extLst>
            </p:cNvPr>
            <p:cNvSpPr/>
            <p:nvPr/>
          </p:nvSpPr>
          <p:spPr>
            <a:xfrm>
              <a:off x="4592240" y="3843355"/>
              <a:ext cx="3665935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/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E627F4FA-3847-4FAE-A3D5-60C7988EAF47}"/>
              </a:ext>
            </a:extLst>
          </p:cNvPr>
          <p:cNvGrpSpPr/>
          <p:nvPr userDrawn="1"/>
        </p:nvGrpSpPr>
        <p:grpSpPr>
          <a:xfrm>
            <a:off x="838201" y="4954956"/>
            <a:ext cx="5257800" cy="720143"/>
            <a:chOff x="4025004" y="2576493"/>
            <a:chExt cx="4253410" cy="522189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2AA994C4-9944-423E-97FE-970AB8F5456B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0" name="TextBox 26">
              <a:extLst>
                <a:ext uri="{FF2B5EF4-FFF2-40B4-BE49-F238E27FC236}">
                  <a16:creationId xmlns:a16="http://schemas.microsoft.com/office/drawing/2014/main" id="{1A173C3A-1795-483D-85BA-B4DD43693BD7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四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1F94905B-2404-4980-A11C-E1EFD13C17DB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06EEE75A-5845-4EB9-A5C1-D3BD4CB4C2CF}"/>
              </a:ext>
            </a:extLst>
          </p:cNvPr>
          <p:cNvGrpSpPr/>
          <p:nvPr userDrawn="1"/>
        </p:nvGrpSpPr>
        <p:grpSpPr>
          <a:xfrm>
            <a:off x="6278009" y="2065064"/>
            <a:ext cx="5257800" cy="713191"/>
            <a:chOff x="4023816" y="1944705"/>
            <a:chExt cx="4254598" cy="517148"/>
          </a:xfrm>
        </p:grpSpPr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FA2BE75D-DD0A-43C2-B06D-9F2FDA19059D}"/>
                </a:ext>
              </a:extLst>
            </p:cNvPr>
            <p:cNvSpPr/>
            <p:nvPr/>
          </p:nvSpPr>
          <p:spPr>
            <a:xfrm>
              <a:off x="4592240" y="1944705"/>
              <a:ext cx="368617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endParaRPr lang="zh-TW" altLang="en-US" dirty="0"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0" name="TextBox 12">
              <a:extLst>
                <a:ext uri="{FF2B5EF4-FFF2-40B4-BE49-F238E27FC236}">
                  <a16:creationId xmlns:a16="http://schemas.microsoft.com/office/drawing/2014/main" id="{A535F0BF-7BB5-4A40-B8D6-EEB2C9EA99BF}"/>
                </a:ext>
              </a:extLst>
            </p:cNvPr>
            <p:cNvSpPr txBox="1"/>
            <p:nvPr/>
          </p:nvSpPr>
          <p:spPr>
            <a:xfrm>
              <a:off x="4167334" y="2073750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五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1CE3742F-E520-4239-9AF8-AA835E41B4E8}"/>
                </a:ext>
              </a:extLst>
            </p:cNvPr>
            <p:cNvSpPr/>
            <p:nvPr/>
          </p:nvSpPr>
          <p:spPr>
            <a:xfrm>
              <a:off x="4023816" y="194470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42" name="群組 41">
            <a:extLst>
              <a:ext uri="{FF2B5EF4-FFF2-40B4-BE49-F238E27FC236}">
                <a16:creationId xmlns:a16="http://schemas.microsoft.com/office/drawing/2014/main" id="{EC172244-0A18-43AD-BC27-A0121C3C5B04}"/>
              </a:ext>
            </a:extLst>
          </p:cNvPr>
          <p:cNvGrpSpPr/>
          <p:nvPr userDrawn="1"/>
        </p:nvGrpSpPr>
        <p:grpSpPr>
          <a:xfrm>
            <a:off x="6278010" y="3985759"/>
            <a:ext cx="5257800" cy="720143"/>
            <a:chOff x="4025004" y="2576493"/>
            <a:chExt cx="4253410" cy="522189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B2E70169-7E1C-45E0-B4D9-2B55F2D1F5C8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4" name="TextBox 26">
              <a:extLst>
                <a:ext uri="{FF2B5EF4-FFF2-40B4-BE49-F238E27FC236}">
                  <a16:creationId xmlns:a16="http://schemas.microsoft.com/office/drawing/2014/main" id="{9D2E7C27-878F-4915-BB63-F54BBA81B1BF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七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2F360F29-F76D-4559-BA33-390672A0D5E1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46" name="群組 45">
            <a:extLst>
              <a:ext uri="{FF2B5EF4-FFF2-40B4-BE49-F238E27FC236}">
                <a16:creationId xmlns:a16="http://schemas.microsoft.com/office/drawing/2014/main" id="{FC785640-15C0-4DC6-B05D-FC0BB0789B85}"/>
              </a:ext>
            </a:extLst>
          </p:cNvPr>
          <p:cNvGrpSpPr/>
          <p:nvPr userDrawn="1"/>
        </p:nvGrpSpPr>
        <p:grpSpPr>
          <a:xfrm>
            <a:off x="6278009" y="3023514"/>
            <a:ext cx="5257800" cy="713191"/>
            <a:chOff x="4025004" y="3843355"/>
            <a:chExt cx="4233171" cy="517148"/>
          </a:xfrm>
        </p:grpSpPr>
        <p:sp>
          <p:nvSpPr>
            <p:cNvPr id="47" name="TextBox 19">
              <a:extLst>
                <a:ext uri="{FF2B5EF4-FFF2-40B4-BE49-F238E27FC236}">
                  <a16:creationId xmlns:a16="http://schemas.microsoft.com/office/drawing/2014/main" id="{A38F11F3-E177-4823-8B84-041DAF5F4B5D}"/>
                </a:ext>
              </a:extLst>
            </p:cNvPr>
            <p:cNvSpPr txBox="1"/>
            <p:nvPr/>
          </p:nvSpPr>
          <p:spPr>
            <a:xfrm>
              <a:off x="4164776" y="3968024"/>
              <a:ext cx="288925" cy="2678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六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47AD114F-AB7E-464A-83D2-8C61E3078B52}"/>
                </a:ext>
              </a:extLst>
            </p:cNvPr>
            <p:cNvSpPr/>
            <p:nvPr/>
          </p:nvSpPr>
          <p:spPr>
            <a:xfrm>
              <a:off x="4025004" y="3843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396C92A4-84B3-4E9B-946C-D4836849B5FF}"/>
                </a:ext>
              </a:extLst>
            </p:cNvPr>
            <p:cNvSpPr/>
            <p:nvPr/>
          </p:nvSpPr>
          <p:spPr>
            <a:xfrm>
              <a:off x="4592240" y="3843355"/>
              <a:ext cx="3665935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/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pic>
        <p:nvPicPr>
          <p:cNvPr id="56" name="圖片 55">
            <a:extLst>
              <a:ext uri="{FF2B5EF4-FFF2-40B4-BE49-F238E27FC236}">
                <a16:creationId xmlns:a16="http://schemas.microsoft.com/office/drawing/2014/main" id="{AD635C24-04B9-44AB-B56A-121470F352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sp>
        <p:nvSpPr>
          <p:cNvPr id="23" name="文字版面配置區 22">
            <a:extLst>
              <a:ext uri="{FF2B5EF4-FFF2-40B4-BE49-F238E27FC236}">
                <a16:creationId xmlns:a16="http://schemas.microsoft.com/office/drawing/2014/main" id="{FEE42A4A-EAFD-476C-8198-ECEC770F7F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40654" y="3163336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54" name="文字版面配置區 22">
            <a:extLst>
              <a:ext uri="{FF2B5EF4-FFF2-40B4-BE49-F238E27FC236}">
                <a16:creationId xmlns:a16="http://schemas.microsoft.com/office/drawing/2014/main" id="{9A952A11-1CFF-4782-8ED1-C3297C6F63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47813" y="2209433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55" name="文字版面配置區 22">
            <a:extLst>
              <a:ext uri="{FF2B5EF4-FFF2-40B4-BE49-F238E27FC236}">
                <a16:creationId xmlns:a16="http://schemas.microsoft.com/office/drawing/2014/main" id="{0499C654-C032-4118-88D0-3C8749F133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50621" y="5080158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57" name="文字版面配置區 22">
            <a:extLst>
              <a:ext uri="{FF2B5EF4-FFF2-40B4-BE49-F238E27FC236}">
                <a16:creationId xmlns:a16="http://schemas.microsoft.com/office/drawing/2014/main" id="{474B7624-6707-4AF4-8312-B81ABADDC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0621" y="4140196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59" name="文字版面配置區 22">
            <a:extLst>
              <a:ext uri="{FF2B5EF4-FFF2-40B4-BE49-F238E27FC236}">
                <a16:creationId xmlns:a16="http://schemas.microsoft.com/office/drawing/2014/main" id="{546CFC71-FD4B-4BC2-BAEE-14A1D4092F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73077" y="3163336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60" name="文字版面配置區 22">
            <a:extLst>
              <a:ext uri="{FF2B5EF4-FFF2-40B4-BE49-F238E27FC236}">
                <a16:creationId xmlns:a16="http://schemas.microsoft.com/office/drawing/2014/main" id="{78BFA4E1-ECC0-4F96-B3C9-F8263E429AD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80236" y="2209433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61" name="文字版面配置區 22">
            <a:extLst>
              <a:ext uri="{FF2B5EF4-FFF2-40B4-BE49-F238E27FC236}">
                <a16:creationId xmlns:a16="http://schemas.microsoft.com/office/drawing/2014/main" id="{D09ACFC1-0B87-4698-AA16-B2729CCAA11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983044" y="4140196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015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presentationgo.com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C7F94-AC2B-4ABA-8168-9102B651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9E8B4-649E-4A8B-B6EE-CC6C44EF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133B5-720F-4407-9AAB-3B5E0708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1AE36-FE6A-4E21-B178-40F00D0FF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54408-120E-4EFA-AC50-C50B6469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93780E-9A94-4D66-9FC2-734AC5AEF5F1}"/>
              </a:ext>
            </a:extLst>
          </p:cNvPr>
          <p:cNvSpPr/>
          <p:nvPr userDrawn="1"/>
        </p:nvSpPr>
        <p:spPr>
          <a:xfrm>
            <a:off x="-12701" y="7007226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chemeClr val="accent1"/>
                </a:solidFill>
                <a:effectLst/>
                <a:latin typeface="Open Sans" panose="020B0606030504020204" pitchFamily="34" charset="0"/>
                <a:hlinkClick r:id="rId15" tooltip="PresentationGo!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presentationgo.com</a:t>
            </a:r>
            <a:endParaRPr lang="en-US" sz="11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432F9B4-C534-44E7-8E53-6B3CF87C8383}"/>
              </a:ext>
            </a:extLst>
          </p:cNvPr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BD643E-9383-4DCE-97E0-18B6179C2E33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C47BF03-421F-44AE-8D61-516BA442BCFD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25AF704-0297-4965-ABDA-DCACCBDEC4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302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7" r:id="rId7"/>
    <p:sldLayoutId id="2147483698" r:id="rId8"/>
    <p:sldLayoutId id="2147483699" r:id="rId9"/>
    <p:sldLayoutId id="2147483677" r:id="rId10"/>
    <p:sldLayoutId id="2147483695" r:id="rId11"/>
    <p:sldLayoutId id="2147483694" r:id="rId12"/>
    <p:sldLayoutId id="214748369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1657" y="816647"/>
            <a:ext cx="7755128" cy="2459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TW" sz="5400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AI</a:t>
            </a:r>
            <a:r>
              <a:rPr lang="zh-TW" altLang="en-US" sz="5400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應用鬥智賽</a:t>
            </a:r>
          </a:p>
          <a:p>
            <a:pPr>
              <a:lnSpc>
                <a:spcPct val="130000"/>
              </a:lnSpc>
            </a:pPr>
            <a:r>
              <a:rPr lang="zh-TW" altLang="en-US" sz="7200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成果發表簡報</a:t>
            </a:r>
            <a:endParaRPr lang="zh-CN" altLang="en-US" sz="7200" b="1" dirty="0">
              <a:solidFill>
                <a:srgbClr val="2E486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1657" y="4210287"/>
            <a:ext cx="9778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spc="-13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解題團隊名稱： </a:t>
            </a:r>
            <a:r>
              <a:rPr lang="zh-TW" altLang="zh-TW" sz="24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4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請與系統註冊之團隊名稱相同</a:t>
            </a:r>
            <a:r>
              <a:rPr lang="zh-TW" altLang="zh-TW" sz="24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800" b="1" spc="-13" dirty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r>
              <a:rPr lang="zh-TW" altLang="en-US" sz="2800" b="1" spc="-13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需求單位名稱：</a:t>
            </a:r>
            <a:r>
              <a:rPr lang="zh-TW" altLang="zh-TW" sz="24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4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請與系統註冊之團隊名稱相同</a:t>
            </a:r>
            <a:r>
              <a:rPr lang="zh-TW" altLang="zh-TW" sz="24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400" b="1" dirty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spc="-13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題目名稱：</a:t>
            </a:r>
            <a:r>
              <a:rPr lang="zh-TW" altLang="zh-TW" sz="24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24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請與系統註冊之團隊名稱相同</a:t>
            </a:r>
            <a:r>
              <a:rPr lang="zh-TW" altLang="zh-TW" sz="24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339328" y="6219208"/>
            <a:ext cx="3852672" cy="638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/>
          </a:p>
        </p:txBody>
      </p: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id="{59A06A13-3072-432D-B0F0-FACCB9149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935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B8F26C-B76F-4B4B-ABB3-FC77C5C57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簡報撰寫說明頁</a:t>
            </a:r>
            <a:r>
              <a:rPr lang="en-US" altLang="zh-TW" sz="4000" dirty="0"/>
              <a:t>(</a:t>
            </a:r>
            <a:r>
              <a:rPr lang="zh-TW" altLang="en-US" sz="4000" dirty="0"/>
              <a:t>請於</a:t>
            </a:r>
            <a:r>
              <a:rPr lang="zh-TW" altLang="en-US" sz="4000" dirty="0">
                <a:highlight>
                  <a:srgbClr val="FFFF00"/>
                </a:highlight>
              </a:rPr>
              <a:t>上傳時自行刪除此頁</a:t>
            </a:r>
            <a:r>
              <a:rPr lang="en-US" altLang="zh-TW" sz="4000" dirty="0"/>
              <a:t>)</a:t>
            </a:r>
            <a:endParaRPr lang="zh-TW" altLang="en-US" sz="4000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9F1C979-9475-46AC-80E8-6BA0E96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72589CA-12DE-41C3-B013-4CAFECE24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BB4EECF-09DB-4167-918A-A44CD2036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2</a:t>
            </a:fld>
            <a:endParaRPr lang="en-US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914BC92-5BAF-45DE-A3E0-44B03AA92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dirty="0"/>
              <a:t>封面頁請維持範例版型格式，填寫基本資料即可</a:t>
            </a:r>
            <a:r>
              <a:rPr lang="en-US" altLang="zh-TW" dirty="0"/>
              <a:t>(</a:t>
            </a:r>
            <a:r>
              <a:rPr lang="zh-TW" altLang="en-US" dirty="0"/>
              <a:t>題目名稱、需求單位名稱、解題團隊名稱</a:t>
            </a:r>
            <a:r>
              <a:rPr lang="en-US" altLang="zh-TW" dirty="0"/>
              <a:t>)</a:t>
            </a:r>
            <a:r>
              <a:rPr lang="zh-TW" altLang="en-US" dirty="0"/>
              <a:t>，請勿做額外美編排板更動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封面頁請填寫完整解題團隊名稱、題目名稱、需求單位名稱，並確認內容與活動網頁系統註冊輸入內容相同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封面提示字，請於編輯內容後自行刪除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若此份簡報頁面不敷使用，請再自行新增頁面撰寫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請配合利用此範本樣式撰寫、上傳，請勿自行使用其他版型樣式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檔案版本若有更新將於活動網頁下載區提供，請團隊於競賽執行期間隨時留意「最新消息」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感謝大家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1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74713C-1E1B-4365-923C-652C960B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目錄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9A79585-7BF0-4B34-ADC2-685475AA0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Date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CEBE259-55AB-4BDC-ACB1-3F0387A40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514B4A1-C9C1-4F79-904F-5310FF89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3</a:t>
            </a:fld>
            <a:endParaRPr lang="en-US"/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99DE7302-69CF-4A08-A71F-94BBCBEA23DD}"/>
              </a:ext>
            </a:extLst>
          </p:cNvPr>
          <p:cNvGrpSpPr/>
          <p:nvPr/>
        </p:nvGrpSpPr>
        <p:grpSpPr>
          <a:xfrm>
            <a:off x="838200" y="2065065"/>
            <a:ext cx="5257800" cy="713191"/>
            <a:chOff x="4023816" y="1944705"/>
            <a:chExt cx="4254598" cy="517148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4224ACD2-22FC-479A-889A-05160D9014B5}"/>
                </a:ext>
              </a:extLst>
            </p:cNvPr>
            <p:cNvSpPr/>
            <p:nvPr/>
          </p:nvSpPr>
          <p:spPr>
            <a:xfrm>
              <a:off x="4592240" y="1944705"/>
              <a:ext cx="368617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endParaRPr lang="zh-TW" altLang="en-US" dirty="0"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18" name="TextBox 12">
              <a:extLst>
                <a:ext uri="{FF2B5EF4-FFF2-40B4-BE49-F238E27FC236}">
                  <a16:creationId xmlns:a16="http://schemas.microsoft.com/office/drawing/2014/main" id="{C86777D2-1B07-4796-8EE0-8743C95D7B77}"/>
                </a:ext>
              </a:extLst>
            </p:cNvPr>
            <p:cNvSpPr txBox="1"/>
            <p:nvPr/>
          </p:nvSpPr>
          <p:spPr>
            <a:xfrm>
              <a:off x="4167334" y="2073750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b="1" kern="0" dirty="0">
                  <a:solidFill>
                    <a:srgbClr val="F8C937"/>
                  </a:solidFill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一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176E96DC-4C73-4DB3-A9C7-06D45D2AD034}"/>
                </a:ext>
              </a:extLst>
            </p:cNvPr>
            <p:cNvSpPr/>
            <p:nvPr/>
          </p:nvSpPr>
          <p:spPr>
            <a:xfrm>
              <a:off x="4023816" y="194470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4760845A-7D1B-486A-BEE9-F778FC27FAB6}"/>
              </a:ext>
            </a:extLst>
          </p:cNvPr>
          <p:cNvGrpSpPr/>
          <p:nvPr/>
        </p:nvGrpSpPr>
        <p:grpSpPr>
          <a:xfrm>
            <a:off x="838201" y="3985760"/>
            <a:ext cx="5257800" cy="720143"/>
            <a:chOff x="4025004" y="2576493"/>
            <a:chExt cx="4253410" cy="522189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D188C369-8367-4C15-BDC0-964AD89F791D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2" name="TextBox 26">
              <a:extLst>
                <a:ext uri="{FF2B5EF4-FFF2-40B4-BE49-F238E27FC236}">
                  <a16:creationId xmlns:a16="http://schemas.microsoft.com/office/drawing/2014/main" id="{D695938B-C245-4C8D-9AFC-40EA08FE0EBA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三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B09FD30D-55D9-4D82-A6F5-E113B64CFF7D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FB5C459E-5C57-49BC-8F52-92580C7E2D65}"/>
              </a:ext>
            </a:extLst>
          </p:cNvPr>
          <p:cNvGrpSpPr/>
          <p:nvPr/>
        </p:nvGrpSpPr>
        <p:grpSpPr>
          <a:xfrm>
            <a:off x="838200" y="3023515"/>
            <a:ext cx="5257800" cy="713191"/>
            <a:chOff x="4025004" y="3843355"/>
            <a:chExt cx="4233171" cy="517148"/>
          </a:xfrm>
        </p:grpSpPr>
        <p:sp>
          <p:nvSpPr>
            <p:cNvPr id="25" name="TextBox 19">
              <a:extLst>
                <a:ext uri="{FF2B5EF4-FFF2-40B4-BE49-F238E27FC236}">
                  <a16:creationId xmlns:a16="http://schemas.microsoft.com/office/drawing/2014/main" id="{102287CE-2DD9-458B-B417-B54F657FEC28}"/>
                </a:ext>
              </a:extLst>
            </p:cNvPr>
            <p:cNvSpPr txBox="1"/>
            <p:nvPr/>
          </p:nvSpPr>
          <p:spPr>
            <a:xfrm>
              <a:off x="4164776" y="3968024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二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B7F42F71-31B1-4F29-988A-322F9C6FF4A4}"/>
                </a:ext>
              </a:extLst>
            </p:cNvPr>
            <p:cNvSpPr/>
            <p:nvPr/>
          </p:nvSpPr>
          <p:spPr>
            <a:xfrm>
              <a:off x="4025004" y="3843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4DE45004-1709-43FB-9FD7-3BBFD1E47E31}"/>
                </a:ext>
              </a:extLst>
            </p:cNvPr>
            <p:cNvSpPr/>
            <p:nvPr/>
          </p:nvSpPr>
          <p:spPr>
            <a:xfrm>
              <a:off x="4592240" y="3843355"/>
              <a:ext cx="3665935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/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33B32ED4-4413-4CF9-928D-5244E105BB32}"/>
              </a:ext>
            </a:extLst>
          </p:cNvPr>
          <p:cNvGrpSpPr/>
          <p:nvPr/>
        </p:nvGrpSpPr>
        <p:grpSpPr>
          <a:xfrm>
            <a:off x="6264045" y="2065065"/>
            <a:ext cx="5257800" cy="720143"/>
            <a:chOff x="4025004" y="2576493"/>
            <a:chExt cx="4253410" cy="522189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1FB9F419-BC4D-4EA8-A8B4-0A8F2BB60D2E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AE5BFF3B-CC73-4D04-B7C4-7800B8C3BC89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四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BEE1DEFD-87D3-4574-9C52-6189694F6643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32" name="群組 31">
            <a:extLst>
              <a:ext uri="{FF2B5EF4-FFF2-40B4-BE49-F238E27FC236}">
                <a16:creationId xmlns:a16="http://schemas.microsoft.com/office/drawing/2014/main" id="{3625020B-27CF-4ACA-B609-D1FFF78B4F0E}"/>
              </a:ext>
            </a:extLst>
          </p:cNvPr>
          <p:cNvGrpSpPr/>
          <p:nvPr/>
        </p:nvGrpSpPr>
        <p:grpSpPr>
          <a:xfrm>
            <a:off x="6278009" y="3036694"/>
            <a:ext cx="5257800" cy="713191"/>
            <a:chOff x="4023816" y="1944705"/>
            <a:chExt cx="4254598" cy="517148"/>
          </a:xfrm>
        </p:grpSpPr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8AF83EC2-4DA1-4342-8571-C9EC189A4AEF}"/>
                </a:ext>
              </a:extLst>
            </p:cNvPr>
            <p:cNvSpPr/>
            <p:nvPr/>
          </p:nvSpPr>
          <p:spPr>
            <a:xfrm>
              <a:off x="4592240" y="1944705"/>
              <a:ext cx="368617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914400">
                <a:lnSpc>
                  <a:spcPct val="90000"/>
                </a:lnSpc>
                <a:spcBef>
                  <a:spcPts val="1000"/>
                </a:spcBef>
                <a:spcAft>
                  <a:spcPts val="1200"/>
                </a:spcAft>
                <a:defRPr/>
              </a:pPr>
              <a:r>
                <a:rPr lang="zh-TW" altLang="en-US" sz="2000" dirty="0">
                  <a:latin typeface="Noto Sans TC" panose="020B0500000000000000" pitchFamily="34" charset="-120"/>
                  <a:ea typeface="Noto Sans TC" panose="020B0500000000000000" pitchFamily="34" charset="-120"/>
                </a:rPr>
                <a:t>商業應用價值說明</a:t>
              </a:r>
            </a:p>
          </p:txBody>
        </p:sp>
        <p:sp>
          <p:nvSpPr>
            <p:cNvPr id="34" name="TextBox 12">
              <a:extLst>
                <a:ext uri="{FF2B5EF4-FFF2-40B4-BE49-F238E27FC236}">
                  <a16:creationId xmlns:a16="http://schemas.microsoft.com/office/drawing/2014/main" id="{7FBC9C9B-B576-4CAD-839F-564025819D93}"/>
                </a:ext>
              </a:extLst>
            </p:cNvPr>
            <p:cNvSpPr txBox="1"/>
            <p:nvPr/>
          </p:nvSpPr>
          <p:spPr>
            <a:xfrm>
              <a:off x="4167334" y="2073750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五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55E4F2AB-8D18-4377-BAF7-2327E3558863}"/>
                </a:ext>
              </a:extLst>
            </p:cNvPr>
            <p:cNvSpPr/>
            <p:nvPr/>
          </p:nvSpPr>
          <p:spPr>
            <a:xfrm>
              <a:off x="4023816" y="194470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FED896AE-46C8-4175-8ECE-16F44E675881}"/>
              </a:ext>
            </a:extLst>
          </p:cNvPr>
          <p:cNvGrpSpPr/>
          <p:nvPr/>
        </p:nvGrpSpPr>
        <p:grpSpPr>
          <a:xfrm>
            <a:off x="6278009" y="3995144"/>
            <a:ext cx="5257800" cy="713191"/>
            <a:chOff x="4025004" y="3843355"/>
            <a:chExt cx="4233171" cy="517148"/>
          </a:xfrm>
        </p:grpSpPr>
        <p:sp>
          <p:nvSpPr>
            <p:cNvPr id="41" name="TextBox 19">
              <a:extLst>
                <a:ext uri="{FF2B5EF4-FFF2-40B4-BE49-F238E27FC236}">
                  <a16:creationId xmlns:a16="http://schemas.microsoft.com/office/drawing/2014/main" id="{655591FE-318D-4048-B784-7507F78CE16C}"/>
                </a:ext>
              </a:extLst>
            </p:cNvPr>
            <p:cNvSpPr txBox="1"/>
            <p:nvPr/>
          </p:nvSpPr>
          <p:spPr>
            <a:xfrm>
              <a:off x="4164776" y="3968024"/>
              <a:ext cx="288925" cy="2678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六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4ACCFAC9-B429-466F-9D04-A791846D0F24}"/>
                </a:ext>
              </a:extLst>
            </p:cNvPr>
            <p:cNvSpPr/>
            <p:nvPr/>
          </p:nvSpPr>
          <p:spPr>
            <a:xfrm>
              <a:off x="4025004" y="3843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BFFA7910-FA46-4697-9FA1-699F790641BF}"/>
                </a:ext>
              </a:extLst>
            </p:cNvPr>
            <p:cNvSpPr/>
            <p:nvPr/>
          </p:nvSpPr>
          <p:spPr>
            <a:xfrm>
              <a:off x="4592240" y="3843355"/>
              <a:ext cx="3665935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/>
              <a:r>
                <a:rPr lang="zh-TW" altLang="en-US" sz="2000" dirty="0">
                  <a:latin typeface="Noto Sans TC" panose="020B0500000000000000" pitchFamily="34" charset="-120"/>
                  <a:ea typeface="Noto Sans TC" panose="020B0500000000000000" pitchFamily="34" charset="-120"/>
                </a:rPr>
                <a:t>其他有利審查成果補充說明</a:t>
              </a:r>
              <a:r>
                <a:rPr lang="en-US" altLang="zh-TW" sz="1400" dirty="0">
                  <a:latin typeface="Noto Sans TC" panose="020B0500000000000000" pitchFamily="34" charset="-120"/>
                  <a:ea typeface="Noto Sans TC" panose="020B0500000000000000" pitchFamily="34" charset="-120"/>
                </a:rPr>
                <a:t>(</a:t>
              </a:r>
              <a:r>
                <a:rPr lang="zh-TW" altLang="en-US" sz="1400" dirty="0">
                  <a:latin typeface="Noto Sans TC" panose="020B0500000000000000" pitchFamily="34" charset="-120"/>
                  <a:ea typeface="Noto Sans TC" panose="020B0500000000000000" pitchFamily="34" charset="-120"/>
                </a:rPr>
                <a:t>選填</a:t>
              </a:r>
              <a:r>
                <a:rPr lang="en-US" altLang="zh-TW" sz="1400" dirty="0">
                  <a:latin typeface="Noto Sans TC" panose="020B0500000000000000" pitchFamily="34" charset="-120"/>
                  <a:ea typeface="Noto Sans TC" panose="020B0500000000000000" pitchFamily="34" charset="-120"/>
                </a:rPr>
                <a:t>)</a:t>
              </a:r>
              <a:endParaRPr lang="zh-TW" altLang="en-US" sz="2000" dirty="0"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sp>
        <p:nvSpPr>
          <p:cNvPr id="44" name="文字版面配置區 22">
            <a:extLst>
              <a:ext uri="{FF2B5EF4-FFF2-40B4-BE49-F238E27FC236}">
                <a16:creationId xmlns:a16="http://schemas.microsoft.com/office/drawing/2014/main" id="{B770C5C5-F67F-4AFC-BE27-0F458C341B62}"/>
              </a:ext>
            </a:extLst>
          </p:cNvPr>
          <p:cNvSpPr txBox="1">
            <a:spLocks/>
          </p:cNvSpPr>
          <p:nvPr/>
        </p:nvSpPr>
        <p:spPr>
          <a:xfrm>
            <a:off x="1547522" y="3220642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000" dirty="0"/>
              <a:t>解題</a:t>
            </a:r>
            <a:r>
              <a:rPr lang="zh-TW" altLang="en-US" sz="2000" dirty="0"/>
              <a:t>成果導入</a:t>
            </a:r>
            <a:r>
              <a:rPr lang="zh-TW" altLang="zh-TW" sz="2000" dirty="0"/>
              <a:t>應用情境說明</a:t>
            </a:r>
            <a:endParaRPr lang="zh-TW" altLang="en-US" sz="2000" dirty="0"/>
          </a:p>
        </p:txBody>
      </p:sp>
      <p:sp>
        <p:nvSpPr>
          <p:cNvPr id="45" name="文字版面配置區 22">
            <a:extLst>
              <a:ext uri="{FF2B5EF4-FFF2-40B4-BE49-F238E27FC236}">
                <a16:creationId xmlns:a16="http://schemas.microsoft.com/office/drawing/2014/main" id="{02FCB4DC-7237-4B41-BF9C-61FE4AA34166}"/>
              </a:ext>
            </a:extLst>
          </p:cNvPr>
          <p:cNvSpPr txBox="1">
            <a:spLocks/>
          </p:cNvSpPr>
          <p:nvPr/>
        </p:nvSpPr>
        <p:spPr>
          <a:xfrm>
            <a:off x="1539874" y="2270533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/>
              <a:t>需求單位</a:t>
            </a:r>
            <a:r>
              <a:rPr lang="zh-TW" altLang="zh-TW" sz="2000" dirty="0"/>
              <a:t>痛點及需求說明</a:t>
            </a:r>
            <a:endParaRPr lang="zh-TW" altLang="en-US" sz="2000" dirty="0"/>
          </a:p>
        </p:txBody>
      </p:sp>
      <p:sp>
        <p:nvSpPr>
          <p:cNvPr id="47" name="文字版面配置區 22">
            <a:extLst>
              <a:ext uri="{FF2B5EF4-FFF2-40B4-BE49-F238E27FC236}">
                <a16:creationId xmlns:a16="http://schemas.microsoft.com/office/drawing/2014/main" id="{8517DB85-B967-4D81-972F-DF6DD82CC4AD}"/>
              </a:ext>
            </a:extLst>
          </p:cNvPr>
          <p:cNvSpPr txBox="1">
            <a:spLocks/>
          </p:cNvSpPr>
          <p:nvPr/>
        </p:nvSpPr>
        <p:spPr>
          <a:xfrm>
            <a:off x="1550621" y="4191094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/>
              <a:t>使用之生成式</a:t>
            </a:r>
            <a:r>
              <a:rPr lang="en-US" altLang="zh-TW" sz="2000" dirty="0"/>
              <a:t>AI</a:t>
            </a:r>
            <a:r>
              <a:rPr lang="zh-TW" altLang="en-US" sz="2000" dirty="0"/>
              <a:t>技術說明</a:t>
            </a:r>
          </a:p>
        </p:txBody>
      </p:sp>
      <p:sp>
        <p:nvSpPr>
          <p:cNvPr id="49" name="文字版面配置區 22">
            <a:extLst>
              <a:ext uri="{FF2B5EF4-FFF2-40B4-BE49-F238E27FC236}">
                <a16:creationId xmlns:a16="http://schemas.microsoft.com/office/drawing/2014/main" id="{95158A3C-0EDC-4398-8D35-318B3ABBD644}"/>
              </a:ext>
            </a:extLst>
          </p:cNvPr>
          <p:cNvSpPr txBox="1">
            <a:spLocks/>
          </p:cNvSpPr>
          <p:nvPr/>
        </p:nvSpPr>
        <p:spPr>
          <a:xfrm>
            <a:off x="6986842" y="2276467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/>
              <a:t>導入前後差異說明</a:t>
            </a:r>
            <a:r>
              <a:rPr lang="en-US" altLang="zh-TW" sz="2000" dirty="0"/>
              <a:t>(</a:t>
            </a:r>
            <a:r>
              <a:rPr lang="zh-TW" altLang="en-US" sz="2000" dirty="0"/>
              <a:t>含量化值</a:t>
            </a:r>
            <a:r>
              <a:rPr lang="en-US" altLang="zh-TW" sz="2000" dirty="0"/>
              <a:t>)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8199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CFB549E5-EB15-434A-9101-7764713CC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一、</a:t>
            </a:r>
            <a:r>
              <a:rPr lang="zh-TW" altLang="en-US" dirty="0"/>
              <a:t>需求單位痛點及需求說明</a:t>
            </a:r>
            <a:endParaRPr lang="zh-TW" altLang="en-US" sz="2800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F54EB62-172A-4354-AF84-87B940596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D196-4731-488D-BBC2-0FF6E27DC5CD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070F95A9-5D2E-430A-9B09-6DE28F46A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298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B172B36B-90CD-4361-B804-CD318C554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二、</a:t>
            </a:r>
            <a:r>
              <a:rPr lang="zh-TW" altLang="zh-TW" dirty="0"/>
              <a:t>解題</a:t>
            </a:r>
            <a:r>
              <a:rPr lang="zh-TW" altLang="en-US" dirty="0"/>
              <a:t>成果導入</a:t>
            </a:r>
            <a:r>
              <a:rPr lang="zh-TW" altLang="zh-TW" dirty="0"/>
              <a:t>應用情境說明</a:t>
            </a:r>
            <a:endParaRPr lang="zh-TW" altLang="en-US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0D88D88-4580-49C6-BE7E-C7F6A26E0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D196-4731-488D-BBC2-0FF6E27DC5CD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491D1708-4C9E-4978-AA35-99A6A3F85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76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CFB549E5-EB15-434A-9101-7764713CC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三、使用之</a:t>
            </a:r>
            <a:r>
              <a:rPr lang="zh-TW" altLang="en-US" dirty="0"/>
              <a:t>生成式</a:t>
            </a:r>
            <a:r>
              <a:rPr lang="en-US" altLang="zh-TW" dirty="0"/>
              <a:t>AI</a:t>
            </a:r>
            <a:r>
              <a:rPr lang="zh-TW" altLang="en-US" dirty="0"/>
              <a:t>技術說明</a:t>
            </a:r>
            <a:endParaRPr lang="zh-TW" altLang="en-US" sz="2800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F54EB62-172A-4354-AF84-87B940596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D196-4731-488D-BBC2-0FF6E27DC5CD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070F95A9-5D2E-430A-9B09-6DE28F46A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10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94C64C-F9BB-43E7-867E-E3FC97140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四、導入前後差異說明</a:t>
            </a:r>
            <a:r>
              <a:rPr lang="en-US" altLang="zh-TW" dirty="0"/>
              <a:t>(</a:t>
            </a:r>
            <a:r>
              <a:rPr lang="zh-TW" altLang="zh-TW" dirty="0"/>
              <a:t>含量化值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A4B4B61-9347-4D63-82C0-1792502C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E0457D8-2D44-49B3-85E4-F6EA77F5F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7</a:t>
            </a:fld>
            <a:endParaRPr lang="en-US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1E6B3E6-6C80-4EF3-ACAD-210819E12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049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031CFEF-6EE1-4DC7-B56E-FAC451196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五、</a:t>
            </a:r>
            <a:r>
              <a:rPr lang="zh-TW" altLang="en-US" dirty="0"/>
              <a:t>商業應用價值說明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F54EB62-172A-4354-AF84-87B940596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D196-4731-488D-BBC2-0FF6E27DC5CD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01D37E-76E5-48A0-8BD5-B0137AC75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680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711C0E-105A-44E5-9C17-37D958967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六、其他有利審查成果補充說明</a:t>
            </a:r>
            <a:r>
              <a:rPr lang="en-US" altLang="zh-TW" sz="1800" dirty="0"/>
              <a:t>(</a:t>
            </a:r>
            <a:r>
              <a:rPr lang="zh-TW" altLang="en-US" sz="1800" dirty="0"/>
              <a:t>選填</a:t>
            </a:r>
            <a:r>
              <a:rPr lang="en-US" altLang="zh-TW" sz="1800" dirty="0"/>
              <a:t>)</a:t>
            </a:r>
            <a:endParaRPr lang="zh-TW" alt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A2BE1C1-E6E0-4C79-8B2C-A49661473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1C3D976-EDD8-4C85-B0BC-794156F5D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961DC8D-31B5-480E-8C2D-3AD98F76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9</a:t>
            </a:fld>
            <a:endParaRPr lang="en-US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32B6D51-D27A-4609-AB70-80D10AE65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799122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GO">
  <a:themeElements>
    <a:clrScheme name="OFFICE DROP">
      <a:dk1>
        <a:srgbClr val="183440"/>
      </a:dk1>
      <a:lt1>
        <a:srgbClr val="FFFFFF"/>
      </a:lt1>
      <a:dk2>
        <a:srgbClr val="183440"/>
      </a:dk2>
      <a:lt2>
        <a:srgbClr val="E7E6E6"/>
      </a:lt2>
      <a:accent1>
        <a:srgbClr val="7C9EA6"/>
      </a:accent1>
      <a:accent2>
        <a:srgbClr val="8DB993"/>
      </a:accent2>
      <a:accent3>
        <a:srgbClr val="D98F10"/>
      </a:accent3>
      <a:accent4>
        <a:srgbClr val="F1B700"/>
      </a:accent4>
      <a:accent5>
        <a:srgbClr val="587E8C"/>
      </a:accent5>
      <a:accent6>
        <a:srgbClr val="70AD47"/>
      </a:accent6>
      <a:hlink>
        <a:srgbClr val="BABDBD"/>
      </a:hlink>
      <a:folHlink>
        <a:srgbClr val="E3C4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5A826D2-0029-4A53-A903-0EB5AB6E2BA5}" vid="{747A5864-EB33-4B21-8C5A-5A8738BBD264}"/>
    </a:ext>
  </a:extLst>
</a:theme>
</file>

<file path=ppt/theme/theme2.xml><?xml version="1.0" encoding="utf-8"?>
<a:theme xmlns:a="http://schemas.openxmlformats.org/drawingml/2006/main" name="Designed by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5A826D2-0029-4A53-A903-0EB5AB6E2BA5}" vid="{32CEC437-5D01-4D60-BA5D-BF7886FAC33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0249_T_PGO_Blobs-16x9</Template>
  <TotalTime>195</TotalTime>
  <Words>343</Words>
  <Application>Microsoft Office PowerPoint</Application>
  <PresentationFormat>寬螢幕</PresentationFormat>
  <Paragraphs>48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9</vt:i4>
      </vt:variant>
    </vt:vector>
  </HeadingPairs>
  <TitlesOfParts>
    <vt:vector size="21" baseType="lpstr">
      <vt:lpstr>等线</vt:lpstr>
      <vt:lpstr>Microsoft YaHei</vt:lpstr>
      <vt:lpstr>Noto Sans TC</vt:lpstr>
      <vt:lpstr>Open Sans</vt:lpstr>
      <vt:lpstr>思源黑體 TW</vt:lpstr>
      <vt:lpstr>微軟正黑體</vt:lpstr>
      <vt:lpstr>新細明體</vt:lpstr>
      <vt:lpstr>Arial</vt:lpstr>
      <vt:lpstr>Calibri</vt:lpstr>
      <vt:lpstr>Calibri Light</vt:lpstr>
      <vt:lpstr>PresentationGO</vt:lpstr>
      <vt:lpstr>Designed by PresentationGO</vt:lpstr>
      <vt:lpstr>PowerPoint 簡報</vt:lpstr>
      <vt:lpstr>簡報撰寫說明頁(請於上傳時自行刪除此頁)</vt:lpstr>
      <vt:lpstr>目錄</vt:lpstr>
      <vt:lpstr>一、需求單位痛點及需求說明</vt:lpstr>
      <vt:lpstr>二、解題成果導入應用情境說明</vt:lpstr>
      <vt:lpstr>三、使用之生成式AI技術說明</vt:lpstr>
      <vt:lpstr>四、導入前後差異說明(含量化值)</vt:lpstr>
      <vt:lpstr>五、商業應用價值說明</vt:lpstr>
      <vt:lpstr>六、其他有利審查成果補充說明(選填)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張維真</dc:creator>
  <dc:description>© Copyright PresentationGo.com</dc:description>
  <cp:lastModifiedBy>張維真</cp:lastModifiedBy>
  <cp:revision>59</cp:revision>
  <dcterms:created xsi:type="dcterms:W3CDTF">2023-03-03T02:57:30Z</dcterms:created>
  <dcterms:modified xsi:type="dcterms:W3CDTF">2024-07-15T07:55:44Z</dcterms:modified>
  <cp:category>Templates</cp:category>
</cp:coreProperties>
</file>