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  <p:sldMasterId id="2147483668" r:id="rId2"/>
  </p:sldMasterIdLst>
  <p:notesMasterIdLst>
    <p:notesMasterId r:id="rId14"/>
  </p:notesMasterIdLst>
  <p:handoutMasterIdLst>
    <p:handoutMasterId r:id="rId15"/>
  </p:handoutMasterIdLst>
  <p:sldIdLst>
    <p:sldId id="258" r:id="rId3"/>
    <p:sldId id="358" r:id="rId4"/>
    <p:sldId id="355" r:id="rId5"/>
    <p:sldId id="312" r:id="rId6"/>
    <p:sldId id="308" r:id="rId7"/>
    <p:sldId id="352" r:id="rId8"/>
    <p:sldId id="351" r:id="rId9"/>
    <p:sldId id="353" r:id="rId10"/>
    <p:sldId id="313" r:id="rId11"/>
    <p:sldId id="357" r:id="rId12"/>
    <p:sldId id="35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84B7"/>
    <a:srgbClr val="6DB7E3"/>
    <a:srgbClr val="3A3768"/>
    <a:srgbClr val="406B8C"/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3596" autoAdjust="0"/>
  </p:normalViewPr>
  <p:slideViewPr>
    <p:cSldViewPr snapToGrid="0">
      <p:cViewPr varScale="1">
        <p:scale>
          <a:sx n="108" d="100"/>
          <a:sy n="108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64CE2E6-B955-4A7D-9C8F-FB864B8E6D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18AE12-5E43-42BD-9179-5E6BC96588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1308D-8757-42FF-94AC-7A9F2516B081}" type="datetimeFigureOut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2C7C2A-2A9E-4B68-8E53-C4EAC4CD5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TW"/>
              <a:t>V1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E08ECC5-AFC7-4F5D-9E3C-DC2CF6C6A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451D1-FF1E-44E9-A978-044EAD24C9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2550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7FEEE178-1164-45E7-9F80-374BD729A5D8}"/>
              </a:ext>
            </a:extLst>
          </p:cNvPr>
          <p:cNvSpPr/>
          <p:nvPr userDrawn="1"/>
        </p:nvSpPr>
        <p:spPr>
          <a:xfrm>
            <a:off x="7150382" y="1524413"/>
            <a:ext cx="4394277" cy="2934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4835487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83548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D611355A-2485-4AA5-91FA-EA5F3157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64A10338-DE30-4CA9-A21B-D50D657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9D5EB62-2B81-475B-92EC-DEB93DC3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BF4E2AA-7E2B-4954-BF0E-6DA8905BF2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" y="44068"/>
            <a:ext cx="1058040" cy="105804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9320E649-D8A7-4E2A-A76B-445B8FC724CC}"/>
              </a:ext>
            </a:extLst>
          </p:cNvPr>
          <p:cNvSpPr/>
          <p:nvPr userDrawn="1"/>
        </p:nvSpPr>
        <p:spPr>
          <a:xfrm>
            <a:off x="838200" y="5844593"/>
            <a:ext cx="6127751" cy="95251"/>
          </a:xfrm>
          <a:prstGeom prst="rect">
            <a:avLst/>
          </a:prstGeom>
          <a:solidFill>
            <a:srgbClr val="BD8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1DCDA87F-BAE2-4B66-8771-146FB739F326}"/>
              </a:ext>
            </a:extLst>
          </p:cNvPr>
          <p:cNvSpPr txBox="1"/>
          <p:nvPr userDrawn="1"/>
        </p:nvSpPr>
        <p:spPr>
          <a:xfrm>
            <a:off x="762821" y="5989802"/>
            <a:ext cx="3941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sz="1400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7" name="Shape">
            <a:extLst>
              <a:ext uri="{FF2B5EF4-FFF2-40B4-BE49-F238E27FC236}">
                <a16:creationId xmlns:a16="http://schemas.microsoft.com/office/drawing/2014/main" id="{933D0F0C-6CC5-4C5C-9665-DEF2DA94F96C}"/>
              </a:ext>
            </a:extLst>
          </p:cNvPr>
          <p:cNvSpPr/>
          <p:nvPr userDrawn="1"/>
        </p:nvSpPr>
        <p:spPr>
          <a:xfrm rot="20476900">
            <a:off x="10424225" y="3499851"/>
            <a:ext cx="1255563" cy="1180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6" extrusionOk="0">
                <a:moveTo>
                  <a:pt x="4676" y="1324"/>
                </a:moveTo>
                <a:cubicBezTo>
                  <a:pt x="4676" y="1324"/>
                  <a:pt x="682" y="4463"/>
                  <a:pt x="26" y="10820"/>
                </a:cubicBezTo>
                <a:cubicBezTo>
                  <a:pt x="-631" y="17162"/>
                  <a:pt x="11403" y="14732"/>
                  <a:pt x="16195" y="12543"/>
                </a:cubicBezTo>
                <a:cubicBezTo>
                  <a:pt x="20969" y="10338"/>
                  <a:pt x="11207" y="-4438"/>
                  <a:pt x="4676" y="1324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FD48F1F1-B366-40E6-8006-00F757E068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9101" y="1710608"/>
            <a:ext cx="4625898" cy="323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7F42FA9-23C1-4734-9BDF-D9EA657DD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ECC0FB-BE91-46EA-BE1E-E3547A38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Date</a:t>
            </a:r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FFA1244-816A-454A-8727-418277D9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40BEA5-48F6-4E1A-911E-7D214CBE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668D9BF-5D31-4659-AE1C-18DDBCF875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0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">
            <a:extLst>
              <a:ext uri="{FF2B5EF4-FFF2-40B4-BE49-F238E27FC236}">
                <a16:creationId xmlns:a16="http://schemas.microsoft.com/office/drawing/2014/main" id="{18031D06-6EC6-1A4A-932D-21EC2EC99AC1}"/>
              </a:ext>
            </a:extLst>
          </p:cNvPr>
          <p:cNvSpPr/>
          <p:nvPr userDrawn="1"/>
        </p:nvSpPr>
        <p:spPr>
          <a:xfrm>
            <a:off x="-1" y="179347"/>
            <a:ext cx="4024843" cy="65421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0" y="13914"/>
                </a:moveTo>
                <a:cubicBezTo>
                  <a:pt x="20937" y="14019"/>
                  <a:pt x="20957" y="14125"/>
                  <a:pt x="20973" y="14230"/>
                </a:cubicBezTo>
                <a:lnTo>
                  <a:pt x="0" y="14230"/>
                </a:lnTo>
                <a:lnTo>
                  <a:pt x="0" y="13914"/>
                </a:lnTo>
                <a:lnTo>
                  <a:pt x="20920" y="13914"/>
                </a:lnTo>
                <a:close/>
                <a:moveTo>
                  <a:pt x="0" y="15554"/>
                </a:moveTo>
                <a:lnTo>
                  <a:pt x="0" y="15870"/>
                </a:lnTo>
                <a:lnTo>
                  <a:pt x="21211" y="15870"/>
                </a:lnTo>
                <a:cubicBezTo>
                  <a:pt x="21199" y="15765"/>
                  <a:pt x="21182" y="15659"/>
                  <a:pt x="21170" y="15554"/>
                </a:cubicBezTo>
                <a:lnTo>
                  <a:pt x="0" y="15554"/>
                </a:lnTo>
                <a:close/>
                <a:moveTo>
                  <a:pt x="0" y="14732"/>
                </a:moveTo>
                <a:lnTo>
                  <a:pt x="0" y="15048"/>
                </a:lnTo>
                <a:lnTo>
                  <a:pt x="21100" y="15048"/>
                </a:lnTo>
                <a:cubicBezTo>
                  <a:pt x="21084" y="14942"/>
                  <a:pt x="21068" y="14837"/>
                  <a:pt x="21055" y="14732"/>
                </a:cubicBezTo>
                <a:lnTo>
                  <a:pt x="0" y="14732"/>
                </a:lnTo>
                <a:close/>
                <a:moveTo>
                  <a:pt x="0" y="13096"/>
                </a:moveTo>
                <a:lnTo>
                  <a:pt x="0" y="13412"/>
                </a:lnTo>
                <a:lnTo>
                  <a:pt x="20838" y="13412"/>
                </a:lnTo>
                <a:cubicBezTo>
                  <a:pt x="20818" y="13307"/>
                  <a:pt x="20802" y="13201"/>
                  <a:pt x="20781" y="13096"/>
                </a:cubicBezTo>
                <a:lnTo>
                  <a:pt x="0" y="13096"/>
                </a:lnTo>
                <a:close/>
                <a:moveTo>
                  <a:pt x="0" y="12278"/>
                </a:moveTo>
                <a:lnTo>
                  <a:pt x="0" y="12594"/>
                </a:lnTo>
                <a:lnTo>
                  <a:pt x="20683" y="12594"/>
                </a:lnTo>
                <a:cubicBezTo>
                  <a:pt x="20662" y="12489"/>
                  <a:pt x="20642" y="12383"/>
                  <a:pt x="20621" y="12278"/>
                </a:cubicBezTo>
                <a:lnTo>
                  <a:pt x="0" y="12278"/>
                </a:lnTo>
                <a:close/>
                <a:moveTo>
                  <a:pt x="0" y="19644"/>
                </a:moveTo>
                <a:lnTo>
                  <a:pt x="0" y="19960"/>
                </a:lnTo>
                <a:lnTo>
                  <a:pt x="21555" y="19960"/>
                </a:lnTo>
                <a:cubicBezTo>
                  <a:pt x="21551" y="19854"/>
                  <a:pt x="21547" y="19749"/>
                  <a:pt x="21539" y="19644"/>
                </a:cubicBezTo>
                <a:lnTo>
                  <a:pt x="0" y="19644"/>
                </a:lnTo>
                <a:close/>
                <a:moveTo>
                  <a:pt x="0" y="11460"/>
                </a:moveTo>
                <a:lnTo>
                  <a:pt x="0" y="11776"/>
                </a:lnTo>
                <a:lnTo>
                  <a:pt x="20515" y="11776"/>
                </a:lnTo>
                <a:cubicBezTo>
                  <a:pt x="20490" y="11671"/>
                  <a:pt x="20470" y="11565"/>
                  <a:pt x="20445" y="11460"/>
                </a:cubicBezTo>
                <a:lnTo>
                  <a:pt x="0" y="11460"/>
                </a:lnTo>
                <a:close/>
                <a:moveTo>
                  <a:pt x="0" y="10642"/>
                </a:moveTo>
                <a:lnTo>
                  <a:pt x="0" y="10958"/>
                </a:lnTo>
                <a:lnTo>
                  <a:pt x="20331" y="10958"/>
                </a:lnTo>
                <a:cubicBezTo>
                  <a:pt x="20306" y="10853"/>
                  <a:pt x="20281" y="10747"/>
                  <a:pt x="20257" y="10642"/>
                </a:cubicBezTo>
                <a:lnTo>
                  <a:pt x="0" y="10642"/>
                </a:lnTo>
                <a:close/>
                <a:moveTo>
                  <a:pt x="0" y="20778"/>
                </a:moveTo>
                <a:lnTo>
                  <a:pt x="21584" y="20778"/>
                </a:lnTo>
                <a:cubicBezTo>
                  <a:pt x="21580" y="20672"/>
                  <a:pt x="21580" y="20567"/>
                  <a:pt x="21575" y="20462"/>
                </a:cubicBezTo>
                <a:lnTo>
                  <a:pt x="0" y="20462"/>
                </a:lnTo>
                <a:lnTo>
                  <a:pt x="0" y="20778"/>
                </a:lnTo>
                <a:close/>
                <a:moveTo>
                  <a:pt x="0" y="16372"/>
                </a:moveTo>
                <a:lnTo>
                  <a:pt x="0" y="16688"/>
                </a:lnTo>
                <a:lnTo>
                  <a:pt x="21309" y="16688"/>
                </a:lnTo>
                <a:cubicBezTo>
                  <a:pt x="21297" y="16583"/>
                  <a:pt x="21285" y="16477"/>
                  <a:pt x="21272" y="16372"/>
                </a:cubicBezTo>
                <a:lnTo>
                  <a:pt x="0" y="16372"/>
                </a:lnTo>
                <a:close/>
                <a:moveTo>
                  <a:pt x="0" y="18826"/>
                </a:moveTo>
                <a:lnTo>
                  <a:pt x="0" y="19142"/>
                </a:lnTo>
                <a:lnTo>
                  <a:pt x="21514" y="19142"/>
                </a:lnTo>
                <a:cubicBezTo>
                  <a:pt x="21506" y="19037"/>
                  <a:pt x="21502" y="18931"/>
                  <a:pt x="21494" y="18826"/>
                </a:cubicBezTo>
                <a:lnTo>
                  <a:pt x="0" y="18826"/>
                </a:lnTo>
                <a:close/>
                <a:moveTo>
                  <a:pt x="0" y="17190"/>
                </a:moveTo>
                <a:lnTo>
                  <a:pt x="0" y="17506"/>
                </a:lnTo>
                <a:lnTo>
                  <a:pt x="21391" y="17506"/>
                </a:lnTo>
                <a:cubicBezTo>
                  <a:pt x="21383" y="17401"/>
                  <a:pt x="21371" y="17295"/>
                  <a:pt x="21362" y="17190"/>
                </a:cubicBezTo>
                <a:lnTo>
                  <a:pt x="0" y="17190"/>
                </a:lnTo>
                <a:close/>
                <a:moveTo>
                  <a:pt x="0" y="18008"/>
                </a:moveTo>
                <a:lnTo>
                  <a:pt x="0" y="18324"/>
                </a:lnTo>
                <a:lnTo>
                  <a:pt x="21461" y="18324"/>
                </a:lnTo>
                <a:cubicBezTo>
                  <a:pt x="21453" y="18219"/>
                  <a:pt x="21444" y="18113"/>
                  <a:pt x="21436" y="18008"/>
                </a:cubicBezTo>
                <a:lnTo>
                  <a:pt x="0" y="18008"/>
                </a:lnTo>
                <a:close/>
                <a:moveTo>
                  <a:pt x="0" y="818"/>
                </a:moveTo>
                <a:lnTo>
                  <a:pt x="0" y="1134"/>
                </a:lnTo>
                <a:lnTo>
                  <a:pt x="16760" y="1134"/>
                </a:lnTo>
                <a:cubicBezTo>
                  <a:pt x="16703" y="1025"/>
                  <a:pt x="16645" y="919"/>
                  <a:pt x="16592" y="818"/>
                </a:cubicBezTo>
                <a:lnTo>
                  <a:pt x="0" y="818"/>
                </a:lnTo>
                <a:close/>
                <a:moveTo>
                  <a:pt x="0" y="4094"/>
                </a:moveTo>
                <a:lnTo>
                  <a:pt x="0" y="4410"/>
                </a:lnTo>
                <a:lnTo>
                  <a:pt x="18267" y="4410"/>
                </a:lnTo>
                <a:cubicBezTo>
                  <a:pt x="18222" y="4305"/>
                  <a:pt x="18181" y="4199"/>
                  <a:pt x="18136" y="4094"/>
                </a:cubicBezTo>
                <a:lnTo>
                  <a:pt x="0" y="4094"/>
                </a:lnTo>
                <a:close/>
                <a:moveTo>
                  <a:pt x="0" y="1636"/>
                </a:moveTo>
                <a:lnTo>
                  <a:pt x="0" y="1952"/>
                </a:lnTo>
                <a:lnTo>
                  <a:pt x="17174" y="1952"/>
                </a:lnTo>
                <a:cubicBezTo>
                  <a:pt x="17120" y="1843"/>
                  <a:pt x="17067" y="1737"/>
                  <a:pt x="17018" y="1636"/>
                </a:cubicBezTo>
                <a:lnTo>
                  <a:pt x="0" y="1636"/>
                </a:lnTo>
                <a:close/>
                <a:moveTo>
                  <a:pt x="0" y="3272"/>
                </a:moveTo>
                <a:lnTo>
                  <a:pt x="0" y="3588"/>
                </a:lnTo>
                <a:lnTo>
                  <a:pt x="17923" y="3588"/>
                </a:lnTo>
                <a:cubicBezTo>
                  <a:pt x="17878" y="3483"/>
                  <a:pt x="17833" y="3377"/>
                  <a:pt x="17784" y="3272"/>
                </a:cubicBezTo>
                <a:lnTo>
                  <a:pt x="0" y="3272"/>
                </a:lnTo>
                <a:close/>
                <a:moveTo>
                  <a:pt x="0" y="2454"/>
                </a:moveTo>
                <a:lnTo>
                  <a:pt x="0" y="2770"/>
                </a:lnTo>
                <a:lnTo>
                  <a:pt x="17563" y="2770"/>
                </a:lnTo>
                <a:cubicBezTo>
                  <a:pt x="17513" y="2660"/>
                  <a:pt x="17464" y="2555"/>
                  <a:pt x="17415" y="2454"/>
                </a:cubicBezTo>
                <a:lnTo>
                  <a:pt x="0" y="2454"/>
                </a:lnTo>
                <a:close/>
                <a:moveTo>
                  <a:pt x="0" y="0"/>
                </a:moveTo>
                <a:lnTo>
                  <a:pt x="0" y="316"/>
                </a:lnTo>
                <a:lnTo>
                  <a:pt x="16314" y="316"/>
                </a:lnTo>
                <a:cubicBezTo>
                  <a:pt x="16248" y="198"/>
                  <a:pt x="16187" y="93"/>
                  <a:pt x="16129" y="0"/>
                </a:cubicBezTo>
                <a:lnTo>
                  <a:pt x="0" y="0"/>
                </a:lnTo>
                <a:close/>
                <a:moveTo>
                  <a:pt x="21592" y="21284"/>
                </a:moveTo>
                <a:lnTo>
                  <a:pt x="0" y="21284"/>
                </a:lnTo>
                <a:lnTo>
                  <a:pt x="0" y="21600"/>
                </a:lnTo>
                <a:lnTo>
                  <a:pt x="21600" y="21600"/>
                </a:lnTo>
                <a:cubicBezTo>
                  <a:pt x="21596" y="21490"/>
                  <a:pt x="21596" y="21385"/>
                  <a:pt x="21592" y="21284"/>
                </a:cubicBezTo>
                <a:close/>
                <a:moveTo>
                  <a:pt x="0" y="6548"/>
                </a:moveTo>
                <a:lnTo>
                  <a:pt x="0" y="6864"/>
                </a:lnTo>
                <a:lnTo>
                  <a:pt x="19172" y="6864"/>
                </a:lnTo>
                <a:cubicBezTo>
                  <a:pt x="19135" y="6759"/>
                  <a:pt x="19102" y="6653"/>
                  <a:pt x="19065" y="6548"/>
                </a:cubicBezTo>
                <a:lnTo>
                  <a:pt x="0" y="6548"/>
                </a:lnTo>
                <a:close/>
                <a:moveTo>
                  <a:pt x="0" y="8184"/>
                </a:moveTo>
                <a:lnTo>
                  <a:pt x="0" y="8500"/>
                </a:lnTo>
                <a:lnTo>
                  <a:pt x="19684" y="8500"/>
                </a:lnTo>
                <a:cubicBezTo>
                  <a:pt x="19651" y="8395"/>
                  <a:pt x="19622" y="8289"/>
                  <a:pt x="19589" y="8184"/>
                </a:cubicBezTo>
                <a:lnTo>
                  <a:pt x="0" y="8184"/>
                </a:lnTo>
                <a:close/>
                <a:moveTo>
                  <a:pt x="0" y="7366"/>
                </a:moveTo>
                <a:lnTo>
                  <a:pt x="0" y="7682"/>
                </a:lnTo>
                <a:lnTo>
                  <a:pt x="19438" y="7682"/>
                </a:lnTo>
                <a:cubicBezTo>
                  <a:pt x="19405" y="7577"/>
                  <a:pt x="19372" y="7471"/>
                  <a:pt x="19336" y="7366"/>
                </a:cubicBezTo>
                <a:lnTo>
                  <a:pt x="0" y="7366"/>
                </a:lnTo>
                <a:close/>
                <a:moveTo>
                  <a:pt x="0" y="9002"/>
                </a:moveTo>
                <a:lnTo>
                  <a:pt x="0" y="9318"/>
                </a:lnTo>
                <a:lnTo>
                  <a:pt x="19917" y="9318"/>
                </a:lnTo>
                <a:cubicBezTo>
                  <a:pt x="19888" y="9213"/>
                  <a:pt x="19860" y="9107"/>
                  <a:pt x="19831" y="9002"/>
                </a:cubicBezTo>
                <a:lnTo>
                  <a:pt x="0" y="9002"/>
                </a:lnTo>
                <a:close/>
                <a:moveTo>
                  <a:pt x="0" y="5730"/>
                </a:moveTo>
                <a:lnTo>
                  <a:pt x="0" y="6046"/>
                </a:lnTo>
                <a:lnTo>
                  <a:pt x="18889" y="6046"/>
                </a:lnTo>
                <a:cubicBezTo>
                  <a:pt x="18852" y="5941"/>
                  <a:pt x="18811" y="5835"/>
                  <a:pt x="18775" y="5730"/>
                </a:cubicBezTo>
                <a:lnTo>
                  <a:pt x="0" y="5730"/>
                </a:lnTo>
                <a:close/>
                <a:moveTo>
                  <a:pt x="0" y="9824"/>
                </a:moveTo>
                <a:lnTo>
                  <a:pt x="0" y="10140"/>
                </a:lnTo>
                <a:lnTo>
                  <a:pt x="20130" y="10140"/>
                </a:lnTo>
                <a:cubicBezTo>
                  <a:pt x="20101" y="10035"/>
                  <a:pt x="20077" y="9929"/>
                  <a:pt x="20048" y="9824"/>
                </a:cubicBezTo>
                <a:lnTo>
                  <a:pt x="0" y="9824"/>
                </a:lnTo>
                <a:close/>
                <a:moveTo>
                  <a:pt x="0" y="4912"/>
                </a:moveTo>
                <a:lnTo>
                  <a:pt x="0" y="5228"/>
                </a:lnTo>
                <a:lnTo>
                  <a:pt x="18586" y="5228"/>
                </a:lnTo>
                <a:cubicBezTo>
                  <a:pt x="18545" y="5123"/>
                  <a:pt x="18504" y="5017"/>
                  <a:pt x="18463" y="4912"/>
                </a:cubicBezTo>
                <a:lnTo>
                  <a:pt x="0" y="4912"/>
                </a:lnTo>
                <a:close/>
              </a:path>
            </a:pathLst>
          </a:custGeom>
          <a:gradFill>
            <a:gsLst>
              <a:gs pos="0">
                <a:schemeClr val="bg2"/>
              </a:gs>
              <a:gs pos="72000">
                <a:schemeClr val="bg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C897C59-303D-43EB-830D-58B293D336AC}"/>
              </a:ext>
            </a:extLst>
          </p:cNvPr>
          <p:cNvGrpSpPr/>
          <p:nvPr userDrawn="1"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460574F-0FFA-4AF4-9268-D077C9C57D5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9AEC03B-EFBC-451C-9889-555B420B787B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2504A8F-A26B-43AF-BF89-2621FF0CE3C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7726C56-B942-4400-8CE0-06996980244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AE760DB-698E-4688-BBAF-49FD684C7AF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2A9A194-717A-430D-B418-44C0B8F1A4C3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915F52A-A44F-4FB1-A1A1-1A513475EFE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6034C492-58E9-4550-B83D-E33D2B2217E6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F92FB454-2844-432A-897E-609CA7D5AB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FE585D9-1B79-4D2C-BE24-8DD53BF2D43D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7CA650B9-D80A-4F55-849B-9B9229BAB7A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212A3E8F-2036-4425-950A-9DDCE99E48E2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F8D77422-E1EF-442A-B883-288DFB42AC7A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F5A5458A-8CAB-46ED-A597-7A9BC874E06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129FB0AE-0FE9-4E47-89E1-28A56DFEFD4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8DCBA888-FF6F-4E0D-AD60-DA0D78CD05D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9271256-F951-4086-8A3B-C91C2291A176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27D18AA1-C449-4778-A01C-5FEFF6D4B6F0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07DEC82-2EA5-41B4-BBE2-03D513A6990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CC3C8386-1A37-4F90-9D5F-F552F6BD3D6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20C96B97-602D-4FB6-83FA-5F537C10D957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C78EB1C9-B967-4BCF-BA1F-F62AD5830A8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530AF99D-4A64-462C-8DC1-2AFD50700E78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251EE8AC-B14F-4016-B318-3215BFA74576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B3EFE93-C789-4C06-AE63-48F21F3F056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159A26F-3E35-43ED-9527-94575D015CF9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97FEBE6-4234-4233-9AAC-C966B38A457C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4A6CCAEB-B0B2-4918-BF93-14B428F71030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26BAB2D9-48E2-4FD7-8266-8DA7249A311F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E373E1AE-97F0-411F-ADE1-F7FA57FDB549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7980EC62-1AA7-49B9-A98C-B1AE41A8BAF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1B940435-8801-4AE0-AF82-51785C14109F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709FEA5B-55A5-4A85-90AE-A3E8181AD6B1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AC24C165-A09C-48A0-8D30-43D9272501D0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AF779B59-BF2E-434C-A692-81F3395A2DD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2D25286-DFE7-4DB6-BC2A-849B72A1D58F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EFFFC619-3DCF-484B-936D-D1C6706967D7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C36F1647-E3A7-42C7-94DB-E22470CD7962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0812BACF-D77F-4A42-A212-538847FF9776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63855A19-9DBA-4293-A411-6842A7DAA995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E705E91E-E65F-4094-8904-D56C56FC5F44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B6DEB2ED-B6FD-4B88-90DA-9530DA2E64C9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62E667E1-7F5F-4E4F-AF63-4AB31D847AE0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A9D94CA5-400D-47AE-9512-4557FBE2019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E60784B-8569-41D5-BB14-8F5DAFDCE67A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FE043B0E-D351-4B21-BB22-FF8713E0E199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D57AC92D-3891-4CC7-9301-A742653C394B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870D976A-0EA2-4422-A1FB-EE1A159B65DC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074CEC48-74FA-45A9-9E16-525EB9E974F9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8CA8D9C7-FFCE-4895-B720-C9F65C686B9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DF8FDE11-2636-4F16-BC4C-C0DBD965F47E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EAE2FCEB-5A44-4458-99EB-B2522F73151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A982CEB-3569-4AB2-A279-56909D8DBA2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B85FDECF-7983-4160-8B97-DA92A01F2A38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80F0CF47-25FB-4AB4-837F-33B5D368A8C0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12C0DD63-4FB0-4217-BC06-7CEB655B79B6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5841390F-E0B0-48E2-8756-2C0A532BC037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E49982BC-FA05-4F1B-A8BD-AE3793F3BD02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84445015-4210-46FE-958B-F3271E10284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06FD93CB-F173-4C32-9E54-DE5EDB0F83D8}"/>
                </a:ext>
              </a:extLst>
            </p:cNvPr>
            <p:cNvSpPr/>
            <p:nvPr userDrawn="1"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b="1" dirty="0">
                <a:latin typeface="+mn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zh-TW" altLang="en-US"/>
              <a:t>編輯母片文字樣式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/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Font name</a:t>
            </a:r>
          </a:p>
        </p:txBody>
      </p: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D71E04-F362-4DE4-80C1-21B77BF37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1630C9-389F-4A02-B473-8735137D2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A89AD-6703-4FD2-BAF2-48A049AF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Date</a:t>
            </a: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49D5CE-7AF7-4BA4-B43D-9EBD7FA9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2EEA41-3159-423E-8426-A58EA33F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32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30" y="365125"/>
            <a:ext cx="878687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30" y="1825625"/>
            <a:ext cx="8786870" cy="4351338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71170" y="6356350"/>
            <a:ext cx="1510229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27443AC5-AE5D-7347-ADA0-F97DB0CA5D4C}"/>
              </a:ext>
            </a:extLst>
          </p:cNvPr>
          <p:cNvSpPr/>
          <p:nvPr userDrawn="1"/>
        </p:nvSpPr>
        <p:spPr>
          <a:xfrm>
            <a:off x="-210194" y="5918466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4F4DB260-60FA-4CE6-B02A-128907E080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B2846F41-E5CD-DB47-8533-D7F999B96A99}"/>
              </a:ext>
            </a:extLst>
          </p:cNvPr>
          <p:cNvSpPr/>
          <p:nvPr userDrawn="1"/>
        </p:nvSpPr>
        <p:spPr>
          <a:xfrm>
            <a:off x="0" y="5363553"/>
            <a:ext cx="12192000" cy="1494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755"/>
                </a:moveTo>
                <a:cubicBezTo>
                  <a:pt x="0" y="12755"/>
                  <a:pt x="11655" y="0"/>
                  <a:pt x="21600" y="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2755"/>
                </a:ln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E7EFFDB3-BEBB-4CC4-BCA5-C2C107AAE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040" y="365125"/>
            <a:ext cx="6458040" cy="1325563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038" y="1825625"/>
            <a:ext cx="6458041" cy="3537928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9197D620-FE09-1C4E-8F12-86BF9B29C396}"/>
              </a:ext>
            </a:extLst>
          </p:cNvPr>
          <p:cNvSpPr/>
          <p:nvPr userDrawn="1"/>
        </p:nvSpPr>
        <p:spPr>
          <a:xfrm>
            <a:off x="11448710" y="5700713"/>
            <a:ext cx="647927" cy="6783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58" h="14885" extrusionOk="0">
                <a:moveTo>
                  <a:pt x="4672" y="1323"/>
                </a:moveTo>
                <a:cubicBezTo>
                  <a:pt x="4672" y="1323"/>
                  <a:pt x="682" y="4462"/>
                  <a:pt x="26" y="10819"/>
                </a:cubicBezTo>
                <a:cubicBezTo>
                  <a:pt x="-630" y="17161"/>
                  <a:pt x="11394" y="14731"/>
                  <a:pt x="16182" y="12542"/>
                </a:cubicBezTo>
                <a:cubicBezTo>
                  <a:pt x="20970" y="10353"/>
                  <a:pt x="11216" y="-4439"/>
                  <a:pt x="4672" y="1323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A8DF71E6-2C79-7A4A-A84A-A3B6B36C5B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50954" y="376600"/>
            <a:ext cx="3998743" cy="4986953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0714BB15-48B4-4E3C-B660-C9A16C6F98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8912" y="5774266"/>
            <a:ext cx="1433088" cy="100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">
            <a:extLst>
              <a:ext uri="{FF2B5EF4-FFF2-40B4-BE49-F238E27FC236}">
                <a16:creationId xmlns:a16="http://schemas.microsoft.com/office/drawing/2014/main" id="{6D67D351-8CA9-498D-B64E-923FF1797626}"/>
              </a:ext>
            </a:extLst>
          </p:cNvPr>
          <p:cNvSpPr/>
          <p:nvPr userDrawn="1"/>
        </p:nvSpPr>
        <p:spPr>
          <a:xfrm>
            <a:off x="563137" y="1279110"/>
            <a:ext cx="2677841" cy="1854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58198"/>
            <a:ext cx="5759920" cy="18769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473700"/>
            <a:ext cx="5759920" cy="615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210B200-519C-AF48-9FD0-63807E3A8F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97647" y="529020"/>
            <a:ext cx="5142776" cy="556063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sp>
        <p:nvSpPr>
          <p:cNvPr id="13" name="Shape">
            <a:extLst>
              <a:ext uri="{FF2B5EF4-FFF2-40B4-BE49-F238E27FC236}">
                <a16:creationId xmlns:a16="http://schemas.microsoft.com/office/drawing/2014/main" id="{DE179E15-93B2-446C-8206-619761ACBEBD}"/>
              </a:ext>
            </a:extLst>
          </p:cNvPr>
          <p:cNvSpPr/>
          <p:nvPr userDrawn="1"/>
        </p:nvSpPr>
        <p:spPr>
          <a:xfrm>
            <a:off x="831850" y="2275490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8C7BBCFE-1340-4A41-9A0B-A884704969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A1ED86E-6B7D-420A-B6A7-37FDD66A9B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656" y="1522836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E5D0A985-D193-40F4-BE3C-72E203356D41}"/>
              </a:ext>
            </a:extLst>
          </p:cNvPr>
          <p:cNvSpPr/>
          <p:nvPr userDrawn="1"/>
        </p:nvSpPr>
        <p:spPr>
          <a:xfrm>
            <a:off x="507514" y="2309183"/>
            <a:ext cx="2677841" cy="1854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4844" y="1709738"/>
            <a:ext cx="732260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24844" y="4589463"/>
            <a:ext cx="73226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7" name="Shape">
            <a:extLst>
              <a:ext uri="{FF2B5EF4-FFF2-40B4-BE49-F238E27FC236}">
                <a16:creationId xmlns:a16="http://schemas.microsoft.com/office/drawing/2014/main" id="{CC6A2FCA-9624-D140-AF45-13EA5A68CFC7}"/>
              </a:ext>
            </a:extLst>
          </p:cNvPr>
          <p:cNvSpPr/>
          <p:nvPr userDrawn="1"/>
        </p:nvSpPr>
        <p:spPr>
          <a:xfrm rot="20476900">
            <a:off x="2166532" y="2428657"/>
            <a:ext cx="1255563" cy="1180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6" extrusionOk="0">
                <a:moveTo>
                  <a:pt x="4676" y="1324"/>
                </a:moveTo>
                <a:cubicBezTo>
                  <a:pt x="4676" y="1324"/>
                  <a:pt x="682" y="4463"/>
                  <a:pt x="26" y="10820"/>
                </a:cubicBezTo>
                <a:cubicBezTo>
                  <a:pt x="-631" y="17162"/>
                  <a:pt x="11403" y="14732"/>
                  <a:pt x="16195" y="12543"/>
                </a:cubicBezTo>
                <a:cubicBezTo>
                  <a:pt x="20969" y="10338"/>
                  <a:pt x="11207" y="-4438"/>
                  <a:pt x="4676" y="1324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5245A9E-AFF1-4984-99EB-EE61F0C6F2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8349C8FE-B81B-43A6-B183-5F7DDD8593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624" y="2645061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">
            <a:extLst>
              <a:ext uri="{FF2B5EF4-FFF2-40B4-BE49-F238E27FC236}">
                <a16:creationId xmlns:a16="http://schemas.microsoft.com/office/drawing/2014/main" id="{A1A0185B-D109-AC44-BE7D-AAB4FF6BE1F1}"/>
              </a:ext>
            </a:extLst>
          </p:cNvPr>
          <p:cNvSpPr/>
          <p:nvPr userDrawn="1"/>
        </p:nvSpPr>
        <p:spPr>
          <a:xfrm>
            <a:off x="7992783" y="0"/>
            <a:ext cx="4199217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21600"/>
                </a:moveTo>
                <a:cubicBezTo>
                  <a:pt x="9327" y="21600"/>
                  <a:pt x="0" y="1337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lnTo>
                  <a:pt x="9327" y="21600"/>
                </a:ln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655541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655541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1159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1434" y="6356350"/>
            <a:ext cx="1915954" cy="365125"/>
          </a:xfrm>
        </p:spPr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537F86F-E8D6-44FF-939F-7EB5A46935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75662" y="1026472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7C97F11-0CC0-4E01-8422-6143830432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75662" y="1253805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2609FE-C556-4394-9CD9-CACD20BC72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5662" y="1481138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84A2908-609C-9F48-9C5E-7CCAFFF097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563236" y="547597"/>
            <a:ext cx="4549321" cy="4508239"/>
          </a:xfrm>
          <a:custGeom>
            <a:avLst/>
            <a:gdLst>
              <a:gd name="connsiteX0" fmla="*/ 2179079 w 3638563"/>
              <a:gd name="connsiteY0" fmla="*/ 54 h 3361641"/>
              <a:gd name="connsiteX1" fmla="*/ 3617817 w 3638563"/>
              <a:gd name="connsiteY1" fmla="*/ 1054751 h 3361641"/>
              <a:gd name="connsiteX2" fmla="*/ 2449654 w 3638563"/>
              <a:gd name="connsiteY2" fmla="*/ 3123209 h 3361641"/>
              <a:gd name="connsiteX3" fmla="*/ 318797 w 3638563"/>
              <a:gd name="connsiteY3" fmla="*/ 339554 h 3361641"/>
              <a:gd name="connsiteX4" fmla="*/ 2179079 w 3638563"/>
              <a:gd name="connsiteY4" fmla="*/ 54 h 336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8563" h="3361641">
                <a:moveTo>
                  <a:pt x="2179079" y="54"/>
                </a:moveTo>
                <a:cubicBezTo>
                  <a:pt x="3036778" y="-4229"/>
                  <a:pt x="3772759" y="249301"/>
                  <a:pt x="3617817" y="1054751"/>
                </a:cubicBezTo>
                <a:cubicBezTo>
                  <a:pt x="3343645" y="2486877"/>
                  <a:pt x="2449654" y="3123209"/>
                  <a:pt x="2449654" y="3123209"/>
                </a:cubicBezTo>
                <a:cubicBezTo>
                  <a:pt x="971688" y="4302709"/>
                  <a:pt x="-715375" y="743626"/>
                  <a:pt x="318797" y="339554"/>
                </a:cubicBezTo>
                <a:cubicBezTo>
                  <a:pt x="771246" y="162678"/>
                  <a:pt x="1511979" y="3385"/>
                  <a:pt x="2179079" y="54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1478B150-5025-4A2B-9D0E-DFD79E1BEA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378"/>
            <a:ext cx="1058040" cy="105804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F721ACBE-6311-40F2-B38B-2188799E58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459" y1="32608" x2="48459" y2="32608"/>
                        <a14:foregroundMark x1="23027" y1="21964" x2="24145" y2="26415"/>
                        <a14:foregroundMark x1="29191" y1="24915" x2="29191" y2="30140"/>
                        <a14:foregroundMark x1="33153" y1="23706" x2="33153" y2="27528"/>
                        <a14:foregroundMark x1="39113" y1="20610" x2="40501" y2="20610"/>
                        <a14:foregroundMark x1="63732" y1="19158" x2="64172" y2="21480"/>
                        <a14:foregroundMark x1="69353" y1="18045" x2="69455" y2="20513"/>
                        <a14:foregroundMark x1="74467" y1="15288" x2="74704" y2="17175"/>
                        <a14:foregroundMark x1="71791" y1="18626" x2="72740" y2="18287"/>
                        <a14:foregroundMark x1="52692" y1="16933" x2="52929" y2="19981"/>
                        <a14:foregroundMark x1="59939" y1="16159" x2="59668" y2="18384"/>
                        <a14:foregroundMark x1="54758" y1="16401" x2="54758" y2="17030"/>
                        <a14:foregroundMark x1="35726" y1="29995" x2="36167" y2="31011"/>
                        <a14:foregroundMark x1="66949" y1="50363" x2="67355" y2="53604"/>
                        <a14:foregroundMark x1="71080" y1="64586" x2="71080" y2="67296"/>
                        <a14:foregroundMark x1="72299" y1="68263" x2="72028" y2="72230"/>
                        <a14:foregroundMark x1="73349" y1="66667" x2="73146" y2="72859"/>
                        <a14:foregroundMark x1="66407" y1="72085" x2="67017" y2="72569"/>
                        <a14:foregroundMark x1="68795" y1="24775" x2="68975" y2="27214"/>
                        <a14:foregroundMark x1="65288" y1="24775" x2="67716" y2="24519"/>
                        <a14:foregroundMark x1="33813" y1="30552" x2="34532" y2="31065"/>
                        <a14:backgroundMark x1="46190" y1="36430" x2="46732" y2="37542"/>
                        <a14:backgroundMark x1="48358" y1="29511" x2="48256" y2="29995"/>
                        <a14:backgroundMark x1="55706" y1="23222" x2="55435" y2="25060"/>
                        <a14:backgroundMark x1="44802" y1="22980" x2="44903" y2="23948"/>
                        <a14:backgroundMark x1="47579" y1="22738" x2="47748" y2="23851"/>
                        <a14:backgroundMark x1="48256" y1="25786" x2="48256" y2="26899"/>
                        <a14:backgroundMark x1="44802" y1="26657" x2="44802" y2="27528"/>
                        <a14:backgroundMark x1="65730" y1="27286" x2="65899" y2="27286"/>
                        <a14:backgroundMark x1="14561" y1="37881" x2="14900" y2="38171"/>
                        <a14:backgroundMark x1="24416" y1="16546" x2="24856" y2="17271"/>
                        <a14:backgroundMark x1="34710" y1="14465" x2="34440" y2="150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5588" y="5371050"/>
            <a:ext cx="2124317" cy="148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B3202-F570-495C-9E88-FC6A1D8B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66" y="365125"/>
            <a:ext cx="1093429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62DDB37-9069-4291-B304-5EBC217D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8A501D-292A-47CB-97B9-3B4EBEF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385E013-5360-4CE3-9605-3C123BB5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2F8C5AE1-DB42-4BE1-9764-6E3EE68ADA39}"/>
              </a:ext>
            </a:extLst>
          </p:cNvPr>
          <p:cNvSpPr/>
          <p:nvPr userDrawn="1"/>
        </p:nvSpPr>
        <p:spPr>
          <a:xfrm>
            <a:off x="-285106" y="5935845"/>
            <a:ext cx="1196122" cy="10544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78BA1010-DEA8-416E-8F8B-22CA60A2E40B}"/>
              </a:ext>
            </a:extLst>
          </p:cNvPr>
          <p:cNvSpPr/>
          <p:nvPr userDrawn="1"/>
        </p:nvSpPr>
        <p:spPr>
          <a:xfrm>
            <a:off x="433024" y="6414568"/>
            <a:ext cx="598061" cy="48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65" h="14887" extrusionOk="0">
                <a:moveTo>
                  <a:pt x="4671" y="1321"/>
                </a:moveTo>
                <a:cubicBezTo>
                  <a:pt x="4671" y="1321"/>
                  <a:pt x="681" y="4468"/>
                  <a:pt x="26" y="10817"/>
                </a:cubicBezTo>
                <a:cubicBezTo>
                  <a:pt x="-629" y="17166"/>
                  <a:pt x="11414" y="14734"/>
                  <a:pt x="16193" y="12533"/>
                </a:cubicBezTo>
                <a:cubicBezTo>
                  <a:pt x="20971" y="10344"/>
                  <a:pt x="11220" y="-4434"/>
                  <a:pt x="4671" y="1321"/>
                </a:cubicBezTo>
                <a:close/>
              </a:path>
            </a:pathLst>
          </a:custGeom>
          <a:solidFill>
            <a:srgbClr val="BD84B7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591267C-E00E-4062-BE58-3D63FD7C44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FB75A8C-32BC-452E-A141-842BCB1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5" y="1825625"/>
            <a:ext cx="10934299" cy="443553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B3202-F570-495C-9E88-FC6A1D8B8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66" y="365125"/>
            <a:ext cx="1093429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62DDB37-9069-4291-B304-5EBC217D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8A501D-292A-47CB-97B9-3B4EBEF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385E013-5360-4CE3-9605-3C123BB5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591267C-E00E-4062-BE58-3D63FD7C44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56A902F-73CD-4F00-B5FA-C6185DDEA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5" y="1825625"/>
            <a:ext cx="10934299" cy="443553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6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12DDB9-CE86-4717-96BE-B24A7EB1E9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目錄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B5B7962-D7A5-4D32-9916-912A2260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809DFB9-43AF-448C-B769-5DC01A98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861AB82-C5E1-4AC0-A8D9-F4A11130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76BF6DA7-5F77-4FD3-A6C4-5DFD02B176A1}"/>
              </a:ext>
            </a:extLst>
          </p:cNvPr>
          <p:cNvGrpSpPr/>
          <p:nvPr userDrawn="1"/>
        </p:nvGrpSpPr>
        <p:grpSpPr>
          <a:xfrm>
            <a:off x="838200" y="2065065"/>
            <a:ext cx="5257800" cy="713191"/>
            <a:chOff x="4023816" y="1944705"/>
            <a:chExt cx="4254598" cy="51714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D941718-7D44-4E07-ABBE-41F1D0DF6066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8" name="TextBox 12">
              <a:extLst>
                <a:ext uri="{FF2B5EF4-FFF2-40B4-BE49-F238E27FC236}">
                  <a16:creationId xmlns:a16="http://schemas.microsoft.com/office/drawing/2014/main" id="{B240329F-5EA4-4D28-98A2-42742B6AE9A3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rgbClr val="F8C937"/>
                  </a:solidFill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一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810EFBB-434F-4758-A039-E8C6483C1450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893973D0-BF92-49C3-8C77-A48080EF16C9}"/>
              </a:ext>
            </a:extLst>
          </p:cNvPr>
          <p:cNvGrpSpPr/>
          <p:nvPr userDrawn="1"/>
        </p:nvGrpSpPr>
        <p:grpSpPr>
          <a:xfrm>
            <a:off x="838201" y="3985760"/>
            <a:ext cx="5257800" cy="720143"/>
            <a:chOff x="4025004" y="2576493"/>
            <a:chExt cx="4253410" cy="522189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149F8079-655B-442C-8E5A-B0813EF3DF25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2" name="TextBox 26">
              <a:extLst>
                <a:ext uri="{FF2B5EF4-FFF2-40B4-BE49-F238E27FC236}">
                  <a16:creationId xmlns:a16="http://schemas.microsoft.com/office/drawing/2014/main" id="{A90A6230-FCC9-469D-BF8B-3E89040465B2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三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A409662-A490-42BB-B177-3D58CEDE862C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B88CCF45-C556-44B6-BB35-D041DA1A5478}"/>
              </a:ext>
            </a:extLst>
          </p:cNvPr>
          <p:cNvGrpSpPr/>
          <p:nvPr userDrawn="1"/>
        </p:nvGrpSpPr>
        <p:grpSpPr>
          <a:xfrm>
            <a:off x="838200" y="3023515"/>
            <a:ext cx="5257800" cy="713191"/>
            <a:chOff x="4025004" y="3843355"/>
            <a:chExt cx="4233171" cy="517148"/>
          </a:xfrm>
        </p:grpSpPr>
        <p:sp>
          <p:nvSpPr>
            <p:cNvPr id="15" name="TextBox 19">
              <a:extLst>
                <a:ext uri="{FF2B5EF4-FFF2-40B4-BE49-F238E27FC236}">
                  <a16:creationId xmlns:a16="http://schemas.microsoft.com/office/drawing/2014/main" id="{E49E8E72-C1DA-4679-9706-614E33F53B06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二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F40932C-59FA-42A3-B2C5-614D82A68BEF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58FB001E-867A-4831-B3ED-D71BEB171E80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E627F4FA-3847-4FAE-A3D5-60C7988EAF47}"/>
              </a:ext>
            </a:extLst>
          </p:cNvPr>
          <p:cNvGrpSpPr/>
          <p:nvPr userDrawn="1"/>
        </p:nvGrpSpPr>
        <p:grpSpPr>
          <a:xfrm>
            <a:off x="838201" y="4954956"/>
            <a:ext cx="5257800" cy="720143"/>
            <a:chOff x="4025004" y="2576493"/>
            <a:chExt cx="4253410" cy="522189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AA994C4-9944-423E-97FE-970AB8F5456B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0" name="TextBox 26">
              <a:extLst>
                <a:ext uri="{FF2B5EF4-FFF2-40B4-BE49-F238E27FC236}">
                  <a16:creationId xmlns:a16="http://schemas.microsoft.com/office/drawing/2014/main" id="{1A173C3A-1795-483D-85BA-B4DD43693BD7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四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F94905B-2404-4980-A11C-E1EFD13C17DB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06EEE75A-5845-4EB9-A5C1-D3BD4CB4C2CF}"/>
              </a:ext>
            </a:extLst>
          </p:cNvPr>
          <p:cNvGrpSpPr/>
          <p:nvPr userDrawn="1"/>
        </p:nvGrpSpPr>
        <p:grpSpPr>
          <a:xfrm>
            <a:off x="6278009" y="2065064"/>
            <a:ext cx="5257800" cy="713191"/>
            <a:chOff x="4023816" y="1944705"/>
            <a:chExt cx="4254598" cy="517148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FA2BE75D-DD0A-43C2-B06D-9F2FDA19059D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0" name="TextBox 12">
              <a:extLst>
                <a:ext uri="{FF2B5EF4-FFF2-40B4-BE49-F238E27FC236}">
                  <a16:creationId xmlns:a16="http://schemas.microsoft.com/office/drawing/2014/main" id="{A535F0BF-7BB5-4A40-B8D6-EEB2C9EA99BF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五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1CE3742F-E520-4239-9AF8-AA835E41B4E8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EC172244-0A18-43AD-BC27-A0121C3C5B04}"/>
              </a:ext>
            </a:extLst>
          </p:cNvPr>
          <p:cNvGrpSpPr/>
          <p:nvPr userDrawn="1"/>
        </p:nvGrpSpPr>
        <p:grpSpPr>
          <a:xfrm>
            <a:off x="6278010" y="3985759"/>
            <a:ext cx="5257800" cy="720143"/>
            <a:chOff x="4025004" y="2576493"/>
            <a:chExt cx="4253410" cy="522189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B2E70169-7E1C-45E0-B4D9-2B55F2D1F5C8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4" name="TextBox 26">
              <a:extLst>
                <a:ext uri="{FF2B5EF4-FFF2-40B4-BE49-F238E27FC236}">
                  <a16:creationId xmlns:a16="http://schemas.microsoft.com/office/drawing/2014/main" id="{9D2E7C27-878F-4915-BB63-F54BBA81B1BF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七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2F360F29-F76D-4559-BA33-390672A0D5E1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6" name="群組 45">
            <a:extLst>
              <a:ext uri="{FF2B5EF4-FFF2-40B4-BE49-F238E27FC236}">
                <a16:creationId xmlns:a16="http://schemas.microsoft.com/office/drawing/2014/main" id="{FC785640-15C0-4DC6-B05D-FC0BB0789B85}"/>
              </a:ext>
            </a:extLst>
          </p:cNvPr>
          <p:cNvGrpSpPr/>
          <p:nvPr userDrawn="1"/>
        </p:nvGrpSpPr>
        <p:grpSpPr>
          <a:xfrm>
            <a:off x="6278009" y="3023514"/>
            <a:ext cx="5257800" cy="713191"/>
            <a:chOff x="4025004" y="3843355"/>
            <a:chExt cx="4233171" cy="517148"/>
          </a:xfrm>
        </p:grpSpPr>
        <p:sp>
          <p:nvSpPr>
            <p:cNvPr id="47" name="TextBox 19">
              <a:extLst>
                <a:ext uri="{FF2B5EF4-FFF2-40B4-BE49-F238E27FC236}">
                  <a16:creationId xmlns:a16="http://schemas.microsoft.com/office/drawing/2014/main" id="{A38F11F3-E177-4823-8B84-041DAF5F4B5D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六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47AD114F-AB7E-464A-83D2-8C61E3078B52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396C92A4-84B3-4E9B-946C-D4836849B5FF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pic>
        <p:nvPicPr>
          <p:cNvPr id="56" name="圖片 55">
            <a:extLst>
              <a:ext uri="{FF2B5EF4-FFF2-40B4-BE49-F238E27FC236}">
                <a16:creationId xmlns:a16="http://schemas.microsoft.com/office/drawing/2014/main" id="{AD635C24-04B9-44AB-B56A-121470F352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058040" cy="1058040"/>
          </a:xfrm>
          <a:prstGeom prst="rect">
            <a:avLst/>
          </a:prstGeom>
        </p:spPr>
      </p:pic>
      <p:sp>
        <p:nvSpPr>
          <p:cNvPr id="23" name="文字版面配置區 22">
            <a:extLst>
              <a:ext uri="{FF2B5EF4-FFF2-40B4-BE49-F238E27FC236}">
                <a16:creationId xmlns:a16="http://schemas.microsoft.com/office/drawing/2014/main" id="{FEE42A4A-EAFD-476C-8198-ECEC770F7F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40654" y="316333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4" name="文字版面配置區 22">
            <a:extLst>
              <a:ext uri="{FF2B5EF4-FFF2-40B4-BE49-F238E27FC236}">
                <a16:creationId xmlns:a16="http://schemas.microsoft.com/office/drawing/2014/main" id="{9A952A11-1CFF-4782-8ED1-C3297C6F63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47813" y="2209433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5" name="文字版面配置區 22">
            <a:extLst>
              <a:ext uri="{FF2B5EF4-FFF2-40B4-BE49-F238E27FC236}">
                <a16:creationId xmlns:a16="http://schemas.microsoft.com/office/drawing/2014/main" id="{0499C654-C032-4118-88D0-3C8749F133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50621" y="5080158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7" name="文字版面配置區 22">
            <a:extLst>
              <a:ext uri="{FF2B5EF4-FFF2-40B4-BE49-F238E27FC236}">
                <a16:creationId xmlns:a16="http://schemas.microsoft.com/office/drawing/2014/main" id="{474B7624-6707-4AF4-8312-B81ABADDC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0621" y="414019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59" name="文字版面配置區 22">
            <a:extLst>
              <a:ext uri="{FF2B5EF4-FFF2-40B4-BE49-F238E27FC236}">
                <a16:creationId xmlns:a16="http://schemas.microsoft.com/office/drawing/2014/main" id="{546CFC71-FD4B-4BC2-BAEE-14A1D4092F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73077" y="316333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60" name="文字版面配置區 22">
            <a:extLst>
              <a:ext uri="{FF2B5EF4-FFF2-40B4-BE49-F238E27FC236}">
                <a16:creationId xmlns:a16="http://schemas.microsoft.com/office/drawing/2014/main" id="{78BFA4E1-ECC0-4F96-B3C9-F8263E429A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80236" y="2209433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61" name="文字版面配置區 22">
            <a:extLst>
              <a:ext uri="{FF2B5EF4-FFF2-40B4-BE49-F238E27FC236}">
                <a16:creationId xmlns:a16="http://schemas.microsoft.com/office/drawing/2014/main" id="{D09ACFC1-0B87-4698-AA16-B2729CCAA1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83044" y="4140196"/>
            <a:ext cx="4548187" cy="7048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015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entationgo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93780E-9A94-4D66-9FC2-734AC5AEF5F1}"/>
              </a:ext>
            </a:extLst>
          </p:cNvPr>
          <p:cNvSpPr/>
          <p:nvPr userDrawn="1"/>
        </p:nvSpPr>
        <p:spPr>
          <a:xfrm>
            <a:off x="-12701" y="7007226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5" tooltip="PresentationGo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432F9B4-C534-44E7-8E53-6B3CF87C8383}"/>
              </a:ext>
            </a:extLst>
          </p:cNvPr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D643E-9383-4DCE-97E0-18B6179C2E33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47BF03-421F-44AE-8D61-516BA442BCFD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25AF704-0297-4965-ABDA-DCACCBDEC4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77" r:id="rId10"/>
    <p:sldLayoutId id="2147483695" r:id="rId11"/>
    <p:sldLayoutId id="2147483694" r:id="rId12"/>
    <p:sldLayoutId id="214748369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Date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3901" y="965428"/>
            <a:ext cx="7755128" cy="2459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TW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113</a:t>
            </a:r>
            <a:r>
              <a:rPr lang="zh-TW" altLang="en-US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年度</a:t>
            </a:r>
            <a:r>
              <a:rPr lang="en-US" altLang="zh-TW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AI</a:t>
            </a:r>
            <a:r>
              <a:rPr lang="zh-TW" altLang="en-US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應用鬥智賽</a:t>
            </a:r>
            <a:endParaRPr lang="en-US" altLang="zh-TW" sz="5333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TW" altLang="en-US" sz="7200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提案簡報</a:t>
            </a:r>
            <a:endParaRPr lang="zh-CN" altLang="en-US" sz="7200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1" y="4662940"/>
            <a:ext cx="9778880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解題團隊名稱： </a:t>
            </a:r>
            <a:r>
              <a:rPr lang="zh-TW" altLang="zh-TW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請與系統註冊之團隊名稱相同）</a:t>
            </a:r>
            <a:endParaRPr lang="en-US" altLang="zh-TW" sz="2133" b="1" spc="-13" dirty="0">
              <a:solidFill>
                <a:schemeClr val="bg2">
                  <a:lumMod val="9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zh-TW" altLang="zh-TW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需求</a:t>
            </a:r>
            <a:r>
              <a:rPr lang="zh-TW" altLang="en-US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單位</a:t>
            </a:r>
            <a:r>
              <a:rPr lang="zh-TW" altLang="zh-TW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名稱：</a:t>
            </a:r>
            <a:r>
              <a:rPr lang="zh-TW" altLang="zh-TW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（請填寫出題廠商完整全名</a:t>
            </a:r>
            <a:r>
              <a:rPr lang="zh-TW" altLang="en-US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，請與系統所輸入之名稱相同）</a:t>
            </a:r>
            <a:endParaRPr lang="en-US" altLang="zh-TW" b="1" dirty="0">
              <a:solidFill>
                <a:schemeClr val="bg2">
                  <a:lumMod val="9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題目名稱：</a:t>
            </a:r>
            <a:r>
              <a:rPr lang="zh-TW" altLang="zh-TW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b="1" dirty="0">
                <a:solidFill>
                  <a:schemeClr val="bg2">
                    <a:lumMod val="9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請填寫題目名稱完整全名，請與系統所輸入之名稱相同）</a:t>
            </a:r>
            <a:endParaRPr lang="zh-CN" altLang="en-US" b="1" dirty="0">
              <a:solidFill>
                <a:schemeClr val="bg2">
                  <a:lumMod val="9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39328" y="6219208"/>
            <a:ext cx="3852672" cy="638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C087FF6-9FB4-446F-8604-BAC109AC61B3}"/>
              </a:ext>
            </a:extLst>
          </p:cNvPr>
          <p:cNvSpPr/>
          <p:nvPr/>
        </p:nvSpPr>
        <p:spPr>
          <a:xfrm>
            <a:off x="47113" y="6538604"/>
            <a:ext cx="8531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V2(24.3.13)</a:t>
            </a:r>
            <a:endParaRPr lang="zh-CN" altLang="en-US" sz="1000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D32FD7-32A9-4E6D-AD68-D3DCB59CB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七、</a:t>
            </a:r>
            <a:r>
              <a:rPr lang="zh-TW" altLang="zh-TW" dirty="0"/>
              <a:t>執行團隊成員與分工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6F398FFD-CB85-4ED0-B939-6F15B7AA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29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711C0E-105A-44E5-9C17-37D95896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八、其他有利審查項目</a:t>
            </a:r>
            <a:r>
              <a:rPr lang="en-US" altLang="zh-TW" sz="1800" dirty="0"/>
              <a:t>(</a:t>
            </a:r>
            <a:r>
              <a:rPr lang="zh-TW" altLang="en-US" sz="1800" dirty="0"/>
              <a:t>選填</a:t>
            </a:r>
            <a:r>
              <a:rPr lang="en-US" altLang="zh-TW" sz="1800" dirty="0"/>
              <a:t>)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2B6D51-D27A-4609-AB70-80D10AE65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799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B8F26C-B76F-4B4B-ABB3-FC77C5C5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簡報撰寫說明頁</a:t>
            </a:r>
            <a:r>
              <a:rPr lang="en-US" altLang="zh-TW" sz="4000" dirty="0"/>
              <a:t>(</a:t>
            </a:r>
            <a:r>
              <a:rPr lang="zh-TW" altLang="en-US" sz="4000" dirty="0"/>
              <a:t>請於</a:t>
            </a:r>
            <a:r>
              <a:rPr lang="zh-TW" altLang="en-US" sz="4000" dirty="0">
                <a:solidFill>
                  <a:srgbClr val="FF0000"/>
                </a:solidFill>
              </a:rPr>
              <a:t>上傳時自行刪除此頁</a:t>
            </a:r>
            <a:r>
              <a:rPr lang="en-US" altLang="zh-TW" sz="4000" dirty="0"/>
              <a:t>)</a:t>
            </a:r>
            <a:endParaRPr lang="zh-TW" altLang="en-US" sz="4000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914BC92-5BAF-45DE-A3E0-44B03AA92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5" y="1690688"/>
            <a:ext cx="10934299" cy="457047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封面頁請維持範例版型格式，填寫基本資料即可</a:t>
            </a:r>
            <a:r>
              <a:rPr lang="en-US" altLang="zh-TW" dirty="0"/>
              <a:t>(</a:t>
            </a:r>
            <a:r>
              <a:rPr lang="zh-TW" altLang="en-US" dirty="0"/>
              <a:t>題目名稱、出題廠商名稱、解題團隊名稱</a:t>
            </a:r>
            <a:r>
              <a:rPr lang="en-US" altLang="zh-TW" dirty="0"/>
              <a:t>)</a:t>
            </a:r>
            <a:r>
              <a:rPr lang="zh-TW" altLang="en-US" dirty="0"/>
              <a:t>，請勿做額外美編排板更動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封面頁請填寫完整解題團隊名稱、題目名稱、本次聯合提案需求單位名稱，並確認內容與活動網頁系統註冊輸入內容相同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封面提示字</a:t>
            </a:r>
            <a:r>
              <a:rPr lang="en-US" altLang="zh-TW" dirty="0"/>
              <a:t>(</a:t>
            </a:r>
            <a:r>
              <a:rPr lang="zh-TW" altLang="en-US" dirty="0"/>
              <a:t>灰色字</a:t>
            </a:r>
            <a:r>
              <a:rPr lang="en-US" altLang="zh-TW" dirty="0"/>
              <a:t>)</a:t>
            </a:r>
            <a:r>
              <a:rPr lang="zh-TW" altLang="en-US" dirty="0"/>
              <a:t>，請於編輯內容後自行刪除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若此份簡報頁面不敷使用，請再自行新增頁面撰寫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請配合利用此範本樣式撰寫、上傳，請勿自行使用其他版型樣式</a:t>
            </a:r>
            <a:endParaRPr lang="en-US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檔案版本若有更新將於活動網頁下載區提供，請團隊於競賽執行期間隨時留意「最新消息」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感謝大家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1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74713C-1E1B-4365-923C-652C960B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目錄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99DE7302-69CF-4A08-A71F-94BBCBEA23DD}"/>
              </a:ext>
            </a:extLst>
          </p:cNvPr>
          <p:cNvGrpSpPr/>
          <p:nvPr/>
        </p:nvGrpSpPr>
        <p:grpSpPr>
          <a:xfrm>
            <a:off x="838200" y="2065065"/>
            <a:ext cx="5257800" cy="713191"/>
            <a:chOff x="4023816" y="1944705"/>
            <a:chExt cx="4254598" cy="517148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224ACD2-22FC-479A-889A-05160D9014B5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18" name="TextBox 12">
              <a:extLst>
                <a:ext uri="{FF2B5EF4-FFF2-40B4-BE49-F238E27FC236}">
                  <a16:creationId xmlns:a16="http://schemas.microsoft.com/office/drawing/2014/main" id="{C86777D2-1B07-4796-8EE0-8743C95D7B77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rgbClr val="F8C937"/>
                  </a:solidFill>
                  <a:latin typeface="思源黑體 TW" panose="020B0500000000000000" pitchFamily="34" charset="-120"/>
                  <a:ea typeface="思源黑體 TW" panose="020B0500000000000000" pitchFamily="34" charset="-120"/>
                </a:rPr>
                <a:t>一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176E96DC-4C73-4DB3-A9C7-06D45D2AD034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4760845A-7D1B-486A-BEE9-F778FC27FAB6}"/>
              </a:ext>
            </a:extLst>
          </p:cNvPr>
          <p:cNvGrpSpPr/>
          <p:nvPr/>
        </p:nvGrpSpPr>
        <p:grpSpPr>
          <a:xfrm>
            <a:off x="838201" y="3985760"/>
            <a:ext cx="5257800" cy="720143"/>
            <a:chOff x="4025004" y="2576493"/>
            <a:chExt cx="4253410" cy="522189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188C369-8367-4C15-BDC0-964AD89F791D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2" name="TextBox 26">
              <a:extLst>
                <a:ext uri="{FF2B5EF4-FFF2-40B4-BE49-F238E27FC236}">
                  <a16:creationId xmlns:a16="http://schemas.microsoft.com/office/drawing/2014/main" id="{D695938B-C245-4C8D-9AFC-40EA08FE0EBA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三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B09FD30D-55D9-4D82-A6F5-E113B64CFF7D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B5C459E-5C57-49BC-8F52-92580C7E2D65}"/>
              </a:ext>
            </a:extLst>
          </p:cNvPr>
          <p:cNvGrpSpPr/>
          <p:nvPr/>
        </p:nvGrpSpPr>
        <p:grpSpPr>
          <a:xfrm>
            <a:off x="838200" y="3023515"/>
            <a:ext cx="5257800" cy="713191"/>
            <a:chOff x="4025004" y="3843355"/>
            <a:chExt cx="4233171" cy="517148"/>
          </a:xfrm>
        </p:grpSpPr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102287CE-2DD9-458B-B417-B54F657FEC28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二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B7F42F71-31B1-4F29-988A-322F9C6FF4A4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4DE45004-1709-43FB-9FD7-3BBFD1E47E31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33B32ED4-4413-4CF9-928D-5244E105BB32}"/>
              </a:ext>
            </a:extLst>
          </p:cNvPr>
          <p:cNvGrpSpPr/>
          <p:nvPr/>
        </p:nvGrpSpPr>
        <p:grpSpPr>
          <a:xfrm>
            <a:off x="838201" y="4954956"/>
            <a:ext cx="5257800" cy="720143"/>
            <a:chOff x="4025004" y="2576493"/>
            <a:chExt cx="4253410" cy="522189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FB9F419-BC4D-4EA8-A8B4-0A8F2BB60D2E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AE5BFF3B-CC73-4D04-B7C4-7800B8C3BC89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四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BEE1DEFD-87D3-4574-9C52-6189694F6643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3625020B-27CF-4ACA-B609-D1FFF78B4F0E}"/>
              </a:ext>
            </a:extLst>
          </p:cNvPr>
          <p:cNvGrpSpPr/>
          <p:nvPr/>
        </p:nvGrpSpPr>
        <p:grpSpPr>
          <a:xfrm>
            <a:off x="6278009" y="2065064"/>
            <a:ext cx="5257800" cy="713191"/>
            <a:chOff x="4023816" y="1944705"/>
            <a:chExt cx="4254598" cy="517148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8AF83EC2-4DA1-4342-8571-C9EC189A4AEF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>
                <a:defRPr/>
              </a:pPr>
              <a:endParaRPr lang="zh-TW" altLang="en-US" dirty="0"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4" name="TextBox 12">
              <a:extLst>
                <a:ext uri="{FF2B5EF4-FFF2-40B4-BE49-F238E27FC236}">
                  <a16:creationId xmlns:a16="http://schemas.microsoft.com/office/drawing/2014/main" id="{7FBC9C9B-B576-4CAD-839F-564025819D93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五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55E4F2AB-8D18-4377-BAF7-2327E3558863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27CA9F4E-6070-4009-8134-28D780203E80}"/>
              </a:ext>
            </a:extLst>
          </p:cNvPr>
          <p:cNvGrpSpPr/>
          <p:nvPr/>
        </p:nvGrpSpPr>
        <p:grpSpPr>
          <a:xfrm>
            <a:off x="6278010" y="3985757"/>
            <a:ext cx="5257800" cy="720144"/>
            <a:chOff x="4025004" y="2576493"/>
            <a:chExt cx="4253410" cy="522190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F17F6A85-5029-43EE-B546-87BF53A762DC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8" name="TextBox 26">
              <a:extLst>
                <a:ext uri="{FF2B5EF4-FFF2-40B4-BE49-F238E27FC236}">
                  <a16:creationId xmlns:a16="http://schemas.microsoft.com/office/drawing/2014/main" id="{A8DEE363-5772-432D-B281-D791BE43AE94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七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82E3B1A8-AD7E-4EEF-A4D8-66CFA3B9136C}"/>
                </a:ext>
              </a:extLst>
            </p:cNvPr>
            <p:cNvSpPr/>
            <p:nvPr/>
          </p:nvSpPr>
          <p:spPr>
            <a:xfrm>
              <a:off x="4025004" y="258153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FED896AE-46C8-4175-8ECE-16F44E675881}"/>
              </a:ext>
            </a:extLst>
          </p:cNvPr>
          <p:cNvGrpSpPr/>
          <p:nvPr/>
        </p:nvGrpSpPr>
        <p:grpSpPr>
          <a:xfrm>
            <a:off x="6278009" y="3023514"/>
            <a:ext cx="5257800" cy="713191"/>
            <a:chOff x="4025004" y="3843355"/>
            <a:chExt cx="4233171" cy="517148"/>
          </a:xfrm>
        </p:grpSpPr>
        <p:sp>
          <p:nvSpPr>
            <p:cNvPr id="41" name="TextBox 19">
              <a:extLst>
                <a:ext uri="{FF2B5EF4-FFF2-40B4-BE49-F238E27FC236}">
                  <a16:creationId xmlns:a16="http://schemas.microsoft.com/office/drawing/2014/main" id="{655591FE-318D-4048-B784-7507F78CE16C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六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4ACCFAC9-B429-466F-9D04-A791846D0F24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BFFA7910-FA46-4697-9FA1-699F790641BF}"/>
                </a:ext>
              </a:extLst>
            </p:cNvPr>
            <p:cNvSpPr/>
            <p:nvPr/>
          </p:nvSpPr>
          <p:spPr>
            <a:xfrm>
              <a:off x="4592240" y="3843355"/>
              <a:ext cx="3665935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sp>
        <p:nvSpPr>
          <p:cNvPr id="44" name="文字版面配置區 22">
            <a:extLst>
              <a:ext uri="{FF2B5EF4-FFF2-40B4-BE49-F238E27FC236}">
                <a16:creationId xmlns:a16="http://schemas.microsoft.com/office/drawing/2014/main" id="{B770C5C5-F67F-4AFC-BE27-0F458C341B62}"/>
              </a:ext>
            </a:extLst>
          </p:cNvPr>
          <p:cNvSpPr txBox="1">
            <a:spLocks/>
          </p:cNvSpPr>
          <p:nvPr/>
        </p:nvSpPr>
        <p:spPr>
          <a:xfrm>
            <a:off x="1567216" y="3220494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000" dirty="0"/>
              <a:t>解題構想應用情境說明</a:t>
            </a:r>
            <a:endParaRPr lang="zh-TW" altLang="en-US" sz="2000" dirty="0"/>
          </a:p>
        </p:txBody>
      </p:sp>
      <p:sp>
        <p:nvSpPr>
          <p:cNvPr id="45" name="文字版面配置區 22">
            <a:extLst>
              <a:ext uri="{FF2B5EF4-FFF2-40B4-BE49-F238E27FC236}">
                <a16:creationId xmlns:a16="http://schemas.microsoft.com/office/drawing/2014/main" id="{02FCB4DC-7237-4B41-BF9C-61FE4AA34166}"/>
              </a:ext>
            </a:extLst>
          </p:cNvPr>
          <p:cNvSpPr txBox="1">
            <a:spLocks/>
          </p:cNvSpPr>
          <p:nvPr/>
        </p:nvSpPr>
        <p:spPr>
          <a:xfrm>
            <a:off x="1547813" y="2209433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需求單位</a:t>
            </a:r>
            <a:r>
              <a:rPr lang="zh-TW" altLang="zh-TW" sz="2000" dirty="0"/>
              <a:t>痛點及</a:t>
            </a:r>
            <a:r>
              <a:rPr lang="zh-TW" altLang="en-US" sz="2000" dirty="0"/>
              <a:t>需求情境</a:t>
            </a:r>
            <a:r>
              <a:rPr lang="zh-TW" altLang="zh-TW" sz="2000" dirty="0"/>
              <a:t>說明</a:t>
            </a:r>
            <a:endParaRPr lang="zh-TW" altLang="en-US" sz="2000" dirty="0"/>
          </a:p>
        </p:txBody>
      </p:sp>
      <p:sp>
        <p:nvSpPr>
          <p:cNvPr id="46" name="文字版面配置區 22">
            <a:extLst>
              <a:ext uri="{FF2B5EF4-FFF2-40B4-BE49-F238E27FC236}">
                <a16:creationId xmlns:a16="http://schemas.microsoft.com/office/drawing/2014/main" id="{EDD26303-2EFE-4F20-9906-CAEBF4D65547}"/>
              </a:ext>
            </a:extLst>
          </p:cNvPr>
          <p:cNvSpPr txBox="1">
            <a:spLocks/>
          </p:cNvSpPr>
          <p:nvPr/>
        </p:nvSpPr>
        <p:spPr>
          <a:xfrm>
            <a:off x="1597981" y="5098408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100000"/>
              </a:lnSpc>
            </a:pPr>
            <a:r>
              <a:rPr lang="zh-TW" altLang="en-US" sz="2000" dirty="0"/>
              <a:t>技術突破、創新、亮點說明</a:t>
            </a:r>
          </a:p>
        </p:txBody>
      </p:sp>
      <p:sp>
        <p:nvSpPr>
          <p:cNvPr id="47" name="文字版面配置區 22">
            <a:extLst>
              <a:ext uri="{FF2B5EF4-FFF2-40B4-BE49-F238E27FC236}">
                <a16:creationId xmlns:a16="http://schemas.microsoft.com/office/drawing/2014/main" id="{8517DB85-B967-4D81-972F-DF6DD82CC4AD}"/>
              </a:ext>
            </a:extLst>
          </p:cNvPr>
          <p:cNvSpPr txBox="1">
            <a:spLocks/>
          </p:cNvSpPr>
          <p:nvPr/>
        </p:nvSpPr>
        <p:spPr>
          <a:xfrm>
            <a:off x="1597981" y="4191091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生成式</a:t>
            </a:r>
            <a:r>
              <a:rPr lang="en-US" altLang="zh-TW" sz="2000" dirty="0"/>
              <a:t>AI</a:t>
            </a:r>
            <a:r>
              <a:rPr lang="zh-TW" altLang="en-US" sz="2000" dirty="0"/>
              <a:t>技術與應用規劃說明</a:t>
            </a:r>
          </a:p>
        </p:txBody>
      </p:sp>
      <p:sp>
        <p:nvSpPr>
          <p:cNvPr id="48" name="文字版面配置區 22">
            <a:extLst>
              <a:ext uri="{FF2B5EF4-FFF2-40B4-BE49-F238E27FC236}">
                <a16:creationId xmlns:a16="http://schemas.microsoft.com/office/drawing/2014/main" id="{8CCB6788-0865-4231-B7B7-76A38D302404}"/>
              </a:ext>
            </a:extLst>
          </p:cNvPr>
          <p:cNvSpPr txBox="1">
            <a:spLocks/>
          </p:cNvSpPr>
          <p:nvPr/>
        </p:nvSpPr>
        <p:spPr>
          <a:xfrm>
            <a:off x="6980463" y="3237322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000" dirty="0"/>
              <a:t>預計進度</a:t>
            </a:r>
            <a:r>
              <a:rPr lang="zh-TW" altLang="en-US" sz="2000" dirty="0"/>
              <a:t>和</a:t>
            </a:r>
            <a:r>
              <a:rPr lang="zh-TW" altLang="zh-TW" sz="2000" dirty="0"/>
              <a:t>預期成果效益</a:t>
            </a:r>
            <a:r>
              <a:rPr lang="zh-TW" altLang="en-US" sz="2000" dirty="0"/>
              <a:t>與擴散效益</a:t>
            </a:r>
          </a:p>
        </p:txBody>
      </p:sp>
      <p:sp>
        <p:nvSpPr>
          <p:cNvPr id="49" name="文字版面配置區 22">
            <a:extLst>
              <a:ext uri="{FF2B5EF4-FFF2-40B4-BE49-F238E27FC236}">
                <a16:creationId xmlns:a16="http://schemas.microsoft.com/office/drawing/2014/main" id="{95158A3C-0EDC-4398-8D35-318B3ABBD644}"/>
              </a:ext>
            </a:extLst>
          </p:cNvPr>
          <p:cNvSpPr txBox="1">
            <a:spLocks/>
          </p:cNvSpPr>
          <p:nvPr/>
        </p:nvSpPr>
        <p:spPr>
          <a:xfrm>
            <a:off x="6986842" y="2276467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000" dirty="0"/>
              <a:t>預估可能遭遇之</a:t>
            </a:r>
            <a:r>
              <a:rPr lang="zh-TW" altLang="en-US" sz="2000" dirty="0"/>
              <a:t>困</a:t>
            </a:r>
            <a:r>
              <a:rPr lang="zh-TW" altLang="zh-TW" sz="2000" dirty="0"/>
              <a:t>難及</a:t>
            </a:r>
            <a:r>
              <a:rPr lang="zh-TW" altLang="en-US" sz="2000" dirty="0"/>
              <a:t>因應</a:t>
            </a:r>
            <a:r>
              <a:rPr lang="zh-TW" altLang="zh-TW" sz="2000" dirty="0"/>
              <a:t>解決方式</a:t>
            </a:r>
            <a:endParaRPr lang="zh-TW" altLang="en-US" sz="2000" dirty="0"/>
          </a:p>
        </p:txBody>
      </p:sp>
      <p:sp>
        <p:nvSpPr>
          <p:cNvPr id="50" name="文字版面配置區 22">
            <a:extLst>
              <a:ext uri="{FF2B5EF4-FFF2-40B4-BE49-F238E27FC236}">
                <a16:creationId xmlns:a16="http://schemas.microsoft.com/office/drawing/2014/main" id="{03EEDD46-FBB8-480B-BDA1-706489FC6E86}"/>
              </a:ext>
            </a:extLst>
          </p:cNvPr>
          <p:cNvSpPr txBox="1">
            <a:spLocks/>
          </p:cNvSpPr>
          <p:nvPr/>
        </p:nvSpPr>
        <p:spPr>
          <a:xfrm>
            <a:off x="6990430" y="4174869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000" dirty="0"/>
              <a:t>執行團隊成員與分工</a:t>
            </a:r>
            <a:endParaRPr lang="zh-TW" altLang="en-US" sz="2000" dirty="0"/>
          </a:p>
        </p:txBody>
      </p:sp>
      <p:grpSp>
        <p:nvGrpSpPr>
          <p:cNvPr id="51" name="群組 50">
            <a:extLst>
              <a:ext uri="{FF2B5EF4-FFF2-40B4-BE49-F238E27FC236}">
                <a16:creationId xmlns:a16="http://schemas.microsoft.com/office/drawing/2014/main" id="{439E7F45-CD85-4327-8322-08FEA016D2D2}"/>
              </a:ext>
            </a:extLst>
          </p:cNvPr>
          <p:cNvGrpSpPr/>
          <p:nvPr/>
        </p:nvGrpSpPr>
        <p:grpSpPr>
          <a:xfrm>
            <a:off x="6278009" y="4958431"/>
            <a:ext cx="5257800" cy="720143"/>
            <a:chOff x="4025004" y="2576493"/>
            <a:chExt cx="4253410" cy="522189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4B79D6F8-044F-4866-B88D-34A8007199C4}"/>
                </a:ext>
              </a:extLst>
            </p:cNvPr>
            <p:cNvSpPr/>
            <p:nvPr/>
          </p:nvSpPr>
          <p:spPr>
            <a:xfrm>
              <a:off x="4598590" y="2576493"/>
              <a:ext cx="3679824" cy="517147"/>
            </a:xfrm>
            <a:prstGeom prst="rect">
              <a:avLst/>
            </a:prstGeom>
            <a:solidFill>
              <a:srgbClr val="F8C93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endParaRPr lang="zh-TW" altLang="en-US" kern="0" dirty="0">
                <a:solidFill>
                  <a:prstClr val="black"/>
                </a:solidFill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53" name="TextBox 26">
              <a:extLst>
                <a:ext uri="{FF2B5EF4-FFF2-40B4-BE49-F238E27FC236}">
                  <a16:creationId xmlns:a16="http://schemas.microsoft.com/office/drawing/2014/main" id="{8C43B68E-DADE-4029-9EDD-EEE8C923F27B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rgbClr val="F8C937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</a:rPr>
                <a:t>八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rgbClr val="F8C937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9F7D0B35-E555-4927-AD29-28D67C6A38B8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rgbClr val="F8C93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</a:endParaRPr>
            </a:p>
          </p:txBody>
        </p:sp>
      </p:grpSp>
      <p:sp>
        <p:nvSpPr>
          <p:cNvPr id="55" name="文字版面配置區 22">
            <a:extLst>
              <a:ext uri="{FF2B5EF4-FFF2-40B4-BE49-F238E27FC236}">
                <a16:creationId xmlns:a16="http://schemas.microsoft.com/office/drawing/2014/main" id="{60FA7966-5FB4-47B7-A180-172C2A8A4550}"/>
              </a:ext>
            </a:extLst>
          </p:cNvPr>
          <p:cNvSpPr txBox="1">
            <a:spLocks/>
          </p:cNvSpPr>
          <p:nvPr/>
        </p:nvSpPr>
        <p:spPr>
          <a:xfrm>
            <a:off x="6986842" y="5170850"/>
            <a:ext cx="4548187" cy="7048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/>
              <a:t>其他有利審查項目</a:t>
            </a:r>
            <a:r>
              <a:rPr lang="en-US" altLang="zh-TW" sz="1600" dirty="0"/>
              <a:t>(</a:t>
            </a:r>
            <a:r>
              <a:rPr lang="zh-TW" altLang="en-US" sz="1600" dirty="0"/>
              <a:t>選填</a:t>
            </a:r>
            <a:r>
              <a:rPr lang="en-US" altLang="zh-TW" sz="1600" dirty="0"/>
              <a:t>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8199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FB549E5-EB15-434A-9101-7764713C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一、需求單位</a:t>
            </a:r>
            <a:r>
              <a:rPr lang="zh-TW" altLang="zh-TW" dirty="0"/>
              <a:t>痛點及</a:t>
            </a:r>
            <a:r>
              <a:rPr lang="zh-TW" altLang="en-US" dirty="0"/>
              <a:t>需求情境</a:t>
            </a:r>
            <a:r>
              <a:rPr lang="zh-TW" altLang="zh-TW" dirty="0"/>
              <a:t>說明</a:t>
            </a:r>
            <a:endParaRPr lang="zh-TW" altLang="en-US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070F95A9-5D2E-430A-9B09-6DE28F46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298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B172B36B-90CD-4361-B804-CD318C554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二、</a:t>
            </a:r>
            <a:r>
              <a:rPr lang="zh-TW" altLang="en-US" dirty="0"/>
              <a:t>解題構想應用情境說明</a:t>
            </a: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491D1708-4C9E-4978-AA35-99A6A3F85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76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CFB549E5-EB15-434A-9101-7764713C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三、</a:t>
            </a:r>
            <a:r>
              <a:rPr lang="zh-TW" altLang="en-US" dirty="0"/>
              <a:t>生成式</a:t>
            </a:r>
            <a:r>
              <a:rPr lang="en-US" altLang="zh-TW" dirty="0"/>
              <a:t>AI</a:t>
            </a:r>
            <a:r>
              <a:rPr lang="zh-TW" altLang="en-US" dirty="0"/>
              <a:t>技術與應用規劃說明</a:t>
            </a:r>
            <a:br>
              <a:rPr lang="en-US" altLang="zh-TW" dirty="0"/>
            </a:br>
            <a:r>
              <a:rPr lang="zh-TW" altLang="en-US" dirty="0"/>
              <a:t>及其他功能簡介</a:t>
            </a:r>
            <a:br>
              <a:rPr lang="zh-TW" altLang="en-US" dirty="0"/>
            </a:br>
            <a:endParaRPr lang="zh-TW" altLang="en-US" sz="2800" dirty="0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070F95A9-5D2E-430A-9B09-6DE28F46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94C64C-F9BB-43E7-867E-E3FC9714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四、技術突破、創新、亮點說明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E6B3E6-6C80-4EF3-ACAD-210819E12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04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C8E4EE-8516-4CC3-8108-FE918502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dirty="0"/>
              <a:t>五、</a:t>
            </a:r>
            <a:r>
              <a:rPr lang="zh-TW" altLang="zh-TW" dirty="0"/>
              <a:t>預估可能遭遇之</a:t>
            </a:r>
            <a:r>
              <a:rPr lang="zh-TW" altLang="en-US" dirty="0"/>
              <a:t>困</a:t>
            </a:r>
            <a:r>
              <a:rPr lang="zh-TW" altLang="zh-TW" dirty="0"/>
              <a:t>難及</a:t>
            </a:r>
            <a:r>
              <a:rPr lang="zh-TW" altLang="en-US" dirty="0"/>
              <a:t>因應</a:t>
            </a:r>
            <a:r>
              <a:rPr lang="zh-TW" altLang="zh-TW" dirty="0"/>
              <a:t>解決方式</a:t>
            </a:r>
            <a:endParaRPr lang="zh-TW" altLang="en-US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B72620A3-D061-4EC1-8107-CEBBB8B0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14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031CFEF-6EE1-4DC7-B56E-FAC451196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六、</a:t>
            </a:r>
            <a:r>
              <a:rPr lang="zh-TW" altLang="zh-TW" dirty="0"/>
              <a:t>預計進度</a:t>
            </a:r>
            <a:r>
              <a:rPr lang="zh-TW" altLang="en-US" dirty="0"/>
              <a:t>和</a:t>
            </a:r>
            <a:r>
              <a:rPr lang="zh-TW" altLang="zh-TW" dirty="0"/>
              <a:t>預期成果效益</a:t>
            </a:r>
            <a:r>
              <a:rPr lang="zh-TW" altLang="en-US" dirty="0"/>
              <a:t>與擴散效益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01D37E-76E5-48A0-8BD5-B0137AC7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802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OFFICE DROP">
      <a:dk1>
        <a:srgbClr val="183440"/>
      </a:dk1>
      <a:lt1>
        <a:srgbClr val="FFFFFF"/>
      </a:lt1>
      <a:dk2>
        <a:srgbClr val="183440"/>
      </a:dk2>
      <a:lt2>
        <a:srgbClr val="E7E6E6"/>
      </a:lt2>
      <a:accent1>
        <a:srgbClr val="7C9EA6"/>
      </a:accent1>
      <a:accent2>
        <a:srgbClr val="8DB993"/>
      </a:accent2>
      <a:accent3>
        <a:srgbClr val="D98F10"/>
      </a:accent3>
      <a:accent4>
        <a:srgbClr val="F1B700"/>
      </a:accent4>
      <a:accent5>
        <a:srgbClr val="587E8C"/>
      </a:accent5>
      <a:accent6>
        <a:srgbClr val="70AD47"/>
      </a:accent6>
      <a:hlink>
        <a:srgbClr val="BABDBD"/>
      </a:hlink>
      <a:folHlink>
        <a:srgbClr val="E3C4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5A826D2-0029-4A53-A903-0EB5AB6E2BA5}" vid="{747A5864-EB33-4B21-8C5A-5A8738BBD264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5A826D2-0029-4A53-A903-0EB5AB6E2BA5}" vid="{32CEC437-5D01-4D60-BA5D-BF7886FAC3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0249_T_PGO_Blobs-16x9</Template>
  <TotalTime>177</TotalTime>
  <Words>370</Words>
  <Application>Microsoft Office PowerPoint</Application>
  <PresentationFormat>寬螢幕</PresentationFormat>
  <Paragraphs>39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3" baseType="lpstr">
      <vt:lpstr>等线</vt:lpstr>
      <vt:lpstr>Microsoft YaHei</vt:lpstr>
      <vt:lpstr>Noto Sans TC</vt:lpstr>
      <vt:lpstr>Open Sans</vt:lpstr>
      <vt:lpstr>思源黑體 TW</vt:lpstr>
      <vt:lpstr>微軟正黑體</vt:lpstr>
      <vt:lpstr>新細明體</vt:lpstr>
      <vt:lpstr>Arial</vt:lpstr>
      <vt:lpstr>Calibri</vt:lpstr>
      <vt:lpstr>Calibri Light</vt:lpstr>
      <vt:lpstr>PresentationGO</vt:lpstr>
      <vt:lpstr>Designed by PresentationGO</vt:lpstr>
      <vt:lpstr>PowerPoint 簡報</vt:lpstr>
      <vt:lpstr>簡報撰寫說明頁(請於上傳時自行刪除此頁)</vt:lpstr>
      <vt:lpstr>目錄</vt:lpstr>
      <vt:lpstr>一、需求單位痛點及需求情境說明</vt:lpstr>
      <vt:lpstr>二、解題構想應用情境說明</vt:lpstr>
      <vt:lpstr>三、生成式AI技術與應用規劃說明 及其他功能簡介 </vt:lpstr>
      <vt:lpstr>四、技術突破、創新、亮點說明</vt:lpstr>
      <vt:lpstr>五、預估可能遭遇之困難及因應解決方式</vt:lpstr>
      <vt:lpstr>六、預計進度和預期成果效益與擴散效益</vt:lpstr>
      <vt:lpstr>七、執行團隊成員與分工</vt:lpstr>
      <vt:lpstr>八、其他有利審查項目(選填)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張維真</dc:creator>
  <dc:description>© Copyright PresentationGo.com</dc:description>
  <cp:lastModifiedBy>張維真</cp:lastModifiedBy>
  <cp:revision>50</cp:revision>
  <dcterms:created xsi:type="dcterms:W3CDTF">2023-03-03T02:57:30Z</dcterms:created>
  <dcterms:modified xsi:type="dcterms:W3CDTF">2024-03-13T06:26:35Z</dcterms:modified>
  <cp:category>Templates</cp:category>
</cp:coreProperties>
</file>